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60" r:id="rId5"/>
    <p:sldId id="259" r:id="rId6"/>
    <p:sldId id="261" r:id="rId7"/>
    <p:sldId id="262" r:id="rId8"/>
    <p:sldId id="263" r:id="rId9"/>
    <p:sldId id="264" r:id="rId10"/>
    <p:sldId id="25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EBB50-8595-430C-91C2-5EB4AF008FB0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97342-5D24-45F4-9C56-28D84C90A1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egevWadi2009.JPG" TargetMode="External"/><Relationship Id="rId2" Type="http://schemas.openxmlformats.org/officeDocument/2006/relationships/hyperlink" Target="http://cs.wikipedia.org/wiki/Soubor:Nile_River_and_delta_from_orbit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Vodní Eroze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VY_32_INOVACE_14_Vodní Eroze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714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0104690">
            <a:off x="469223" y="2301373"/>
            <a:ext cx="8229600" cy="1143000"/>
          </a:xfrm>
        </p:spPr>
        <p:txBody>
          <a:bodyPr>
            <a:noAutofit/>
          </a:bodyPr>
          <a:lstStyle/>
          <a:p>
            <a:r>
              <a:rPr lang="cs-CZ" sz="11500" dirty="0" smtClean="0">
                <a:solidFill>
                  <a:srgbClr val="FF0000"/>
                </a:solidFill>
              </a:rPr>
              <a:t>Vodní Eroze</a:t>
            </a:r>
            <a:endParaRPr lang="cs-CZ" sz="115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684584" y="260648"/>
            <a:ext cx="6048672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Kudy teče voda?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Když naprší, stéká voda po svazích do: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Potoků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 potocích a řekách protéká voda stálým korytem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vlastnik\Pictures\449PX-~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4643" y="0"/>
            <a:ext cx="4729357" cy="6858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6672" y="332656"/>
            <a:ext cx="8229600" cy="1143000"/>
          </a:xfrm>
        </p:spPr>
        <p:txBody>
          <a:bodyPr/>
          <a:lstStyle/>
          <a:p>
            <a:r>
              <a:rPr lang="cs-CZ" dirty="0" smtClean="0"/>
              <a:t>Spád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332037"/>
            <a:ext cx="3610744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Řeka protékající korytem pramení většinou na horách,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kde je strmější a proud větší.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Postupně se řeka stává mírnější a proud zpomaluje.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</p:txBody>
      </p:sp>
      <p:pic>
        <p:nvPicPr>
          <p:cNvPr id="7170" name="Picture 2" descr="C:\Users\vlastnik\Pictures\image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5258" y="0"/>
            <a:ext cx="4698742" cy="3069530"/>
          </a:xfrm>
          <a:prstGeom prst="rect">
            <a:avLst/>
          </a:prstGeom>
          <a:noFill/>
        </p:spPr>
      </p:pic>
      <p:pic>
        <p:nvPicPr>
          <p:cNvPr id="7171" name="Picture 3" descr="C:\Users\vlastnik\Pictures\800px-Werre_in_Wes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5989" y="3356992"/>
            <a:ext cx="4668011" cy="3501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vodní eroze?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Eroze je vymílání koryta řeky.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Rychlejší proud řeky v korytě strhává úlomky hornin, písek a hlínu a odnáší je s sebou.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místech, kde proud řeky zpomaluje, se materiál částečně ukládá.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vlastnik\Pictures\440px-Eroze_u_Prerova_nad_Labem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304532"/>
            <a:ext cx="4355976" cy="55534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eroze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03468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Kde v korytě voda omílá horniny?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 druhy: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Spodní – vymílání koryta ze dna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Boční – vymílání koryta ze stran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vlastnik\Pictures\800px-NegevWadi200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03307" y="1700808"/>
            <a:ext cx="6240693" cy="4680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04664" y="260648"/>
            <a:ext cx="8229600" cy="1143000"/>
          </a:xfrm>
        </p:spPr>
        <p:txBody>
          <a:bodyPr/>
          <a:lstStyle/>
          <a:p>
            <a:r>
              <a:rPr lang="cs-CZ" dirty="0" smtClean="0"/>
              <a:t>Spodní eroze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Co vzniká díky spodní erozi? (většinou na horách)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Říční údolí (kaňony)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Peřeje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Vodopády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vlastnik\Pictures\391px-Iguacu-0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7" y="74468"/>
            <a:ext cx="4427984" cy="67835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Boční eroze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131840" cy="4525963"/>
          </a:xfrm>
        </p:spPr>
        <p:txBody>
          <a:bodyPr/>
          <a:lstStyle/>
          <a:p>
            <a:r>
              <a:rPr lang="cs-CZ" dirty="0" smtClean="0"/>
              <a:t>Co vzniká díky boční erozi? (většinou v nížinách)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Meandry – to jsou tzv. zatáčky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Slepá ramena řek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vlastnik\Pictures\800px-Nowitna_river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17946" y="1772816"/>
            <a:ext cx="6126054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Delta, náplavová nížina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250704" cy="4525963"/>
          </a:xfrm>
        </p:spPr>
        <p:txBody>
          <a:bodyPr/>
          <a:lstStyle/>
          <a:p>
            <a:r>
              <a:rPr lang="cs-CZ" dirty="0" smtClean="0"/>
              <a:t>Kde se všechen materiál ukládá?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V nížinách 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Při ústí řeky do moře, kde nánosy vytvoří </a:t>
            </a:r>
            <a:r>
              <a:rPr lang="cs-CZ" dirty="0" err="1" smtClean="0">
                <a:solidFill>
                  <a:srgbClr val="FF0000"/>
                </a:solidFill>
              </a:rPr>
              <a:t>tvz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b="1" dirty="0" smtClean="0">
                <a:solidFill>
                  <a:srgbClr val="FF0000"/>
                </a:solidFill>
              </a:rPr>
              <a:t>Deltu</a:t>
            </a:r>
            <a:r>
              <a:rPr lang="cs-CZ" dirty="0" smtClean="0">
                <a:solidFill>
                  <a:srgbClr val="FF0000"/>
                </a:solidFill>
              </a:rPr>
              <a:t> = náplavová rovina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vlastnik\Pictures\Nile_River_and_delta_from_orbit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0614" y="1700808"/>
            <a:ext cx="5863386" cy="46069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odkazy</a:t>
            </a:r>
            <a:endParaRPr lang="cs-CZ" sz="8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http://cs.wikipedia.org/wiki/Soubor:Nile_River_and_delta_from_orbit.jpg</a:t>
            </a:r>
            <a:endParaRPr lang="cs-CZ" dirty="0" smtClean="0"/>
          </a:p>
          <a:p>
            <a:r>
              <a:rPr lang="cs-CZ" dirty="0" err="1"/>
              <a:t>Soubor:Nowitna</a:t>
            </a:r>
            <a:r>
              <a:rPr lang="cs-CZ" dirty="0"/>
              <a:t> river.jpg.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září 2002, last </a:t>
            </a:r>
            <a:r>
              <a:rPr lang="cs-CZ" dirty="0" err="1"/>
              <a:t>modified</a:t>
            </a:r>
            <a:r>
              <a:rPr lang="cs-CZ" dirty="0"/>
              <a:t> on 28.2.2008 [cit. 2011-10-18]. Dostupné z WWW: &lt;http://cs.wikipedia.org/wiki/</a:t>
            </a:r>
            <a:r>
              <a:rPr lang="cs-CZ" dirty="0" err="1"/>
              <a:t>Soubor:Nowitna_river.jpg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Soubor:Iguacu-004.jpg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březen 1984, last </a:t>
            </a:r>
            <a:r>
              <a:rPr lang="cs-CZ" dirty="0" err="1"/>
              <a:t>modified</a:t>
            </a:r>
            <a:r>
              <a:rPr lang="cs-CZ" dirty="0"/>
              <a:t> on 2.10.2005 [cit. 2011-10-18]. Dostupné z WWW: &lt;http://cs.wikipedia.org/wiki/Soubor:Iguacu-004.jpg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Soubor:Eroze</a:t>
            </a:r>
            <a:r>
              <a:rPr lang="cs-CZ" dirty="0" smtClean="0"/>
              <a:t> </a:t>
            </a:r>
            <a:r>
              <a:rPr lang="cs-CZ" dirty="0"/>
              <a:t>u </a:t>
            </a:r>
            <a:r>
              <a:rPr lang="cs-CZ" dirty="0" err="1"/>
              <a:t>Prerova</a:t>
            </a:r>
            <a:r>
              <a:rPr lang="cs-CZ" dirty="0"/>
              <a:t> nad Labem.jpg.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2.8.2006, last </a:t>
            </a:r>
            <a:r>
              <a:rPr lang="cs-CZ" dirty="0" err="1"/>
              <a:t>modified</a:t>
            </a:r>
            <a:r>
              <a:rPr lang="cs-CZ" dirty="0"/>
              <a:t> on 16.6.2008 [cit. 2011-10-18]. Dostupné z WWW: &lt;http://cs.wikipedia.org/wiki/</a:t>
            </a:r>
            <a:r>
              <a:rPr lang="cs-CZ" dirty="0" err="1"/>
              <a:t>Soubor:Eroze_u_Prerova_nad_Labem.jpg</a:t>
            </a:r>
            <a:r>
              <a:rPr lang="cs-CZ" dirty="0" smtClean="0"/>
              <a:t>&gt;.</a:t>
            </a: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http://cs.wikipedia.org/wiki/Soubor:NegevWadi2009.JPG</a:t>
            </a:r>
            <a:endParaRPr lang="cs-CZ" dirty="0" smtClean="0"/>
          </a:p>
          <a:p>
            <a:r>
              <a:rPr lang="cs-CZ" dirty="0"/>
              <a:t>Soubor:Poho%C5%99sk%C3%BD-potok-57.jpg.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20.4.2008 [cit. 2011-10-18]. Dostupné z WWW: &lt;http://cs.wikipedia.org/wiki/Soubor:Poho%C5%99sk%C3%BD-potok-57.jpg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http://cs.wikipedia.org/wiki/Soubor:Werre_in_Weser.jpg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6. ročník.</a:t>
            </a:r>
          </a:p>
          <a:p>
            <a:r>
              <a:rPr lang="cs-CZ" dirty="0" smtClean="0"/>
              <a:t>Materiál slouží k doplnění výkladu o Planetě Zemi - Litosféra.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5201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282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Vodní Eroze</vt:lpstr>
      <vt:lpstr>Kudy teče voda?</vt:lpstr>
      <vt:lpstr>Spád řeky</vt:lpstr>
      <vt:lpstr>Co je vodní eroze?</vt:lpstr>
      <vt:lpstr>Druhy eroze</vt:lpstr>
      <vt:lpstr>Spodní eroze</vt:lpstr>
      <vt:lpstr>Boční eroze</vt:lpstr>
      <vt:lpstr>Delta, náplavová nížina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Vodní Eroze</dc:title>
  <dc:creator>vlastnik</dc:creator>
  <cp:lastModifiedBy>Zdeněk Hanuš</cp:lastModifiedBy>
  <cp:revision>18</cp:revision>
  <dcterms:created xsi:type="dcterms:W3CDTF">2011-07-21T21:08:54Z</dcterms:created>
  <dcterms:modified xsi:type="dcterms:W3CDTF">2012-03-20T09:58:08Z</dcterms:modified>
</cp:coreProperties>
</file>