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8BC05-7535-4E87-B7E7-EC856F647A7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2AEE2-F184-449C-ADD9-12B98FF0B6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0425"/>
            <a:ext cx="8062664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VYJMENOVANÁ SLOVA PO B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776864" cy="1752600"/>
          </a:xfrm>
        </p:spPr>
        <p:txBody>
          <a:bodyPr/>
          <a:lstStyle/>
          <a:p>
            <a:r>
              <a:rPr lang="cs-CZ" dirty="0" smtClean="0"/>
              <a:t>VY_32_INOVACE_10_</a:t>
            </a:r>
            <a:r>
              <a:rPr lang="cs-CZ" dirty="0" err="1" smtClean="0"/>
              <a:t>vyjmenovanaslovapob</a:t>
            </a:r>
            <a:endParaRPr lang="cs-CZ" dirty="0"/>
          </a:p>
        </p:txBody>
      </p:sp>
      <p:pic>
        <p:nvPicPr>
          <p:cNvPr id="1026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8680"/>
            <a:ext cx="7443373" cy="14401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VYJMENOVANÁ SLOVA PO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64288" y="404664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628800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být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1628800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bystrý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3140968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obyčej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3068960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bylina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509120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kobyla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31840" y="4509120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býk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3140968"/>
            <a:ext cx="2232248" cy="100811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babyka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Najdeš v obrázcích vyjmenovaná nebo příbuzná slova.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býci,dobytek,savci,zvířata"/>
          <p:cNvPicPr>
            <a:picLocks noChangeAspect="1" noChangeArrowheads="1"/>
          </p:cNvPicPr>
          <p:nvPr/>
        </p:nvPicPr>
        <p:blipFill>
          <a:blip r:embed="rId2" cstate="print"/>
          <a:srcRect t="7407" r="3704" b="11111"/>
          <a:stretch>
            <a:fillRect/>
          </a:stretch>
        </p:blipFill>
        <p:spPr bwMode="auto">
          <a:xfrm>
            <a:off x="827584" y="1196752"/>
            <a:ext cx="1872208" cy="1584176"/>
          </a:xfrm>
          <a:prstGeom prst="rect">
            <a:avLst/>
          </a:prstGeom>
          <a:noFill/>
        </p:spPr>
      </p:pic>
      <p:pic>
        <p:nvPicPr>
          <p:cNvPr id="4100" name="Picture 4" descr="nábytek,rakouský klasicismus,skříň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052736"/>
            <a:ext cx="1800200" cy="1800200"/>
          </a:xfrm>
          <a:prstGeom prst="rect">
            <a:avLst/>
          </a:prstGeom>
          <a:noFill/>
        </p:spPr>
      </p:pic>
      <p:pic>
        <p:nvPicPr>
          <p:cNvPr id="4102" name="Picture 6" descr="byliny,oregano,příroda,rostliny"/>
          <p:cNvPicPr>
            <a:picLocks noChangeAspect="1" noChangeArrowheads="1"/>
          </p:cNvPicPr>
          <p:nvPr/>
        </p:nvPicPr>
        <p:blipFill>
          <a:blip r:embed="rId4" cstate="print"/>
          <a:srcRect t="6325" r="1960" b="5122"/>
          <a:stretch>
            <a:fillRect/>
          </a:stretch>
        </p:blipFill>
        <p:spPr bwMode="auto">
          <a:xfrm>
            <a:off x="1619672" y="4077072"/>
            <a:ext cx="1753909" cy="1584176"/>
          </a:xfrm>
          <a:prstGeom prst="rect">
            <a:avLst/>
          </a:prstGeom>
          <a:noFill/>
        </p:spPr>
      </p:pic>
      <p:pic>
        <p:nvPicPr>
          <p:cNvPr id="4104" name="Picture 8" descr="bílí koně,Evropa,hřebci,Lipicán,Lipicánský kůň,Lipizzan,příroda,savci,Slovinsko,zvířata"/>
          <p:cNvPicPr>
            <a:picLocks noChangeAspect="1" noChangeArrowheads="1"/>
          </p:cNvPicPr>
          <p:nvPr/>
        </p:nvPicPr>
        <p:blipFill>
          <a:blip r:embed="rId5" cstate="print"/>
          <a:srcRect t="7307" r="1353" b="12314"/>
          <a:stretch>
            <a:fillRect/>
          </a:stretch>
        </p:blipFill>
        <p:spPr bwMode="auto">
          <a:xfrm>
            <a:off x="5796136" y="4005064"/>
            <a:ext cx="1944216" cy="15841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19672" y="292494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býk</a:t>
            </a:r>
            <a:endParaRPr lang="cs-CZ" sz="36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299695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nábytek</a:t>
            </a:r>
            <a:endParaRPr lang="cs-CZ" sz="36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587727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bylina</a:t>
            </a:r>
            <a:endParaRPr lang="cs-CZ" sz="3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66124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kobyla</a:t>
            </a:r>
            <a:endParaRPr lang="cs-CZ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Spoj čarou vyjmenované slovo se slovem příbuzným :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71600" y="1268760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kobyla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71600" y="2204864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bystrý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971600" y="4005064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obyčej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3140968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971600" y="4941168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971600" y="5877272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bylina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92080" y="1268760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neobyčejný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292080" y="2204864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býkovec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5292080" y="3140968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bystřina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292080" y="4077072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bylinářka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292080" y="5013176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Kobylisy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5292080" y="5949280"/>
            <a:ext cx="2088232" cy="648072"/>
          </a:xfrm>
          <a:prstGeom prst="round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obyvatel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Najdeš ve větách skrytá vyjmenovaná slova 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Jitko, byla jsi včera v divadle 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Rodiče už byli na vánočním představení.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068960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Žába by každý den hledala cestu zpět k rybníku.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933056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Možná by strýc přijel na náš turnaj.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869160"/>
            <a:ext cx="8604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 by Čejka nikdy neudělal, aby mi nezavolal.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Jazyk a jazyková komunikace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Český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a literatura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Jazyková výchova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Vyjmenovaná slova po b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český jazyk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219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VYJMENOVANÁ SLOVA PO B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pc</dc:creator>
  <cp:lastModifiedBy>pc</cp:lastModifiedBy>
  <cp:revision>10</cp:revision>
  <dcterms:created xsi:type="dcterms:W3CDTF">2012-02-06T16:11:14Z</dcterms:created>
  <dcterms:modified xsi:type="dcterms:W3CDTF">2012-02-16T19:45:15Z</dcterms:modified>
</cp:coreProperties>
</file>