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56" r:id="rId3"/>
    <p:sldId id="258" r:id="rId4"/>
    <p:sldId id="262" r:id="rId5"/>
    <p:sldId id="259" r:id="rId6"/>
    <p:sldId id="261" r:id="rId7"/>
    <p:sldId id="260" r:id="rId8"/>
    <p:sldId id="257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FC3764-8C46-4993-9D54-E2362CB37F83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300EF4-AD68-4D6D-875A-EDAB283FC1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3784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00EF4-AD68-4D6D-875A-EDAB283FC14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89311-9F2D-4F3D-8A77-25D5FDCAC62D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969B5-E868-47AF-AD80-D662DE03E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89311-9F2D-4F3D-8A77-25D5FDCAC62D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969B5-E868-47AF-AD80-D662DE03E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89311-9F2D-4F3D-8A77-25D5FDCAC62D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969B5-E868-47AF-AD80-D662DE03E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89311-9F2D-4F3D-8A77-25D5FDCAC62D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969B5-E868-47AF-AD80-D662DE03E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89311-9F2D-4F3D-8A77-25D5FDCAC62D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969B5-E868-47AF-AD80-D662DE03E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89311-9F2D-4F3D-8A77-25D5FDCAC62D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969B5-E868-47AF-AD80-D662DE03E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89311-9F2D-4F3D-8A77-25D5FDCAC62D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969B5-E868-47AF-AD80-D662DE03E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89311-9F2D-4F3D-8A77-25D5FDCAC62D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969B5-E868-47AF-AD80-D662DE03E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89311-9F2D-4F3D-8A77-25D5FDCAC62D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969B5-E868-47AF-AD80-D662DE03E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89311-9F2D-4F3D-8A77-25D5FDCAC62D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969B5-E868-47AF-AD80-D662DE03E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89311-9F2D-4F3D-8A77-25D5FDCAC62D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2969B5-E868-47AF-AD80-D662DE03E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000">
              <a:schemeClr val="accent6">
                <a:shade val="50000"/>
                <a:satMod val="190000"/>
              </a:schemeClr>
            </a:gs>
            <a:gs pos="100000">
              <a:schemeClr val="accent6">
                <a:tint val="77000"/>
                <a:satMod val="180000"/>
                <a:alpha val="6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589311-9F2D-4F3D-8A77-25D5FDCAC62D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2969B5-E868-47AF-AD80-D662DE03E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p_of_Atmosphere.jpg" TargetMode="External"/><Relationship Id="rId2" Type="http://schemas.openxmlformats.org/officeDocument/2006/relationships/hyperlink" Target="http://cs.wikipedia.org/wiki/Soubor:Atmosphere_layers-cs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rh.noaa.gov/srh/jetstream/atmos/atmprofile.htm" TargetMode="External"/><Relationship Id="rId4" Type="http://schemas.openxmlformats.org/officeDocument/2006/relationships/hyperlink" Target="http://cs.wikipedia.org/wiki/Slune%C4%8Dn%C3%AD_z%C3%A1%C5%99en%C3%A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Atmosféra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VY_32_INOVACE_15_Atmosféra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7143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993651" y="2967335"/>
            <a:ext cx="31566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</a:t>
            </a:r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tmosféra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980728"/>
            <a:ext cx="7776864" cy="4752528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/>
            <a:r>
              <a:rPr lang="cs-CZ" sz="23900" b="1" cap="none" spc="0" dirty="0">
                <a:ln/>
                <a:solidFill>
                  <a:schemeClr val="accent5">
                    <a:tint val="50000"/>
                    <a:satMod val="180000"/>
                  </a:schemeClr>
                </a:solidFill>
                <a:effectLst/>
              </a:rPr>
              <a:t>A</a:t>
            </a:r>
            <a:r>
              <a:rPr lang="cs-CZ" sz="23900" b="1" cap="none" spc="0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effectLst/>
              </a:rPr>
              <a:t>tmosféra</a:t>
            </a:r>
            <a:endParaRPr lang="cs-CZ" sz="23900" b="1" cap="none" spc="0" dirty="0">
              <a:ln/>
              <a:solidFill>
                <a:schemeClr val="accent5">
                  <a:tint val="50000"/>
                  <a:satMod val="180000"/>
                </a:schemeClr>
              </a:soli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28382" y="2967335"/>
            <a:ext cx="348723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r>
              <a:rPr lang="cs-CZ" sz="6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tmosféra</a:t>
            </a:r>
            <a:endParaRPr lang="cs-CZ" sz="6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92126" y="2967335"/>
            <a:ext cx="37597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tmosféra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atmosféra?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491880" cy="4525963"/>
          </a:xfrm>
        </p:spPr>
        <p:txBody>
          <a:bodyPr/>
          <a:lstStyle/>
          <a:p>
            <a:r>
              <a:rPr lang="cs-CZ" dirty="0" smtClean="0"/>
              <a:t>Okolo naší planety se rozkládá vzduch</a:t>
            </a:r>
          </a:p>
          <a:p>
            <a:r>
              <a:rPr lang="cs-CZ" dirty="0" smtClean="0"/>
              <a:t>Vzduch = plyn</a:t>
            </a:r>
          </a:p>
          <a:p>
            <a:r>
              <a:rPr lang="cs-CZ" dirty="0" smtClean="0"/>
              <a:t>Atmosféra je tedy plynný (vzduchový) obal Země</a:t>
            </a:r>
            <a:endParaRPr lang="cs-CZ" dirty="0"/>
          </a:p>
        </p:txBody>
      </p:sp>
      <p:pic>
        <p:nvPicPr>
          <p:cNvPr id="1026" name="Picture 2" descr="C:\Users\vlastnik\Pictures\800px-Top_of_Atmospher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556792"/>
            <a:ext cx="5796136" cy="4653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je potřeba?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772816"/>
            <a:ext cx="3059832" cy="4525963"/>
          </a:xfrm>
        </p:spPr>
        <p:txBody>
          <a:bodyPr/>
          <a:lstStyle/>
          <a:p>
            <a:r>
              <a:rPr lang="cs-CZ" dirty="0" smtClean="0"/>
              <a:t>Chrání nás před UV zářením</a:t>
            </a:r>
          </a:p>
          <a:p>
            <a:r>
              <a:rPr lang="cs-CZ" dirty="0" smtClean="0"/>
              <a:t>Není obrovské teplo ani mráz</a:t>
            </a:r>
          </a:p>
          <a:p>
            <a:r>
              <a:rPr lang="cs-CZ" dirty="0" smtClean="0"/>
              <a:t>Vzduch – kyslík (život)</a:t>
            </a:r>
            <a:endParaRPr lang="cs-CZ" dirty="0"/>
          </a:p>
        </p:txBody>
      </p:sp>
      <p:pic>
        <p:nvPicPr>
          <p:cNvPr id="3074" name="Picture 2" descr="C:\Users\vlastnik\Pictures\300px-Sun_in_X-Ray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1194" y="1844824"/>
            <a:ext cx="6172113" cy="446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059016" cy="1143000"/>
          </a:xfrm>
        </p:spPr>
        <p:txBody>
          <a:bodyPr/>
          <a:lstStyle/>
          <a:p>
            <a:r>
              <a:rPr lang="cs-CZ" dirty="0" smtClean="0"/>
              <a:t>Rozdělení atmosféry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Skládá se z mnoha částí, ale z 5 hlavních:</a:t>
            </a:r>
          </a:p>
          <a:p>
            <a:r>
              <a:rPr lang="cs-CZ" dirty="0" smtClean="0"/>
              <a:t>Troposféra</a:t>
            </a:r>
          </a:p>
          <a:p>
            <a:r>
              <a:rPr lang="cs-CZ" dirty="0" smtClean="0"/>
              <a:t>Stratosféra</a:t>
            </a:r>
          </a:p>
          <a:p>
            <a:r>
              <a:rPr lang="cs-CZ" dirty="0" smtClean="0"/>
              <a:t>Mezosféra</a:t>
            </a:r>
          </a:p>
          <a:p>
            <a:r>
              <a:rPr lang="cs-CZ" dirty="0" smtClean="0"/>
              <a:t>Termosféra</a:t>
            </a:r>
          </a:p>
          <a:p>
            <a:r>
              <a:rPr lang="cs-CZ" dirty="0" smtClean="0"/>
              <a:t>Exosféra</a:t>
            </a:r>
          </a:p>
          <a:p>
            <a:endParaRPr lang="cs-CZ" dirty="0"/>
          </a:p>
        </p:txBody>
      </p:sp>
      <p:pic>
        <p:nvPicPr>
          <p:cNvPr id="1026" name="Picture 2" descr="C:\Users\vlastnik\Pictures\102px-Atmosphere_layers-cs_svg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-128021"/>
            <a:ext cx="2664296" cy="69860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68560" y="260648"/>
            <a:ext cx="6635080" cy="1143000"/>
          </a:xfrm>
        </p:spPr>
        <p:txBody>
          <a:bodyPr/>
          <a:lstStyle/>
          <a:p>
            <a:r>
              <a:rPr lang="cs-CZ" dirty="0" smtClean="0"/>
              <a:t>Troposféra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700808"/>
            <a:ext cx="3707904" cy="4525963"/>
          </a:xfrm>
        </p:spPr>
        <p:txBody>
          <a:bodyPr/>
          <a:lstStyle/>
          <a:p>
            <a:r>
              <a:rPr lang="cs-CZ" dirty="0" smtClean="0"/>
              <a:t>Nejnižší část atmosféry asi do 18 km nad rovníkem</a:t>
            </a:r>
          </a:p>
          <a:p>
            <a:r>
              <a:rPr lang="cs-CZ" dirty="0" smtClean="0"/>
              <a:t>Většina veškerého vzduchu - 90 procent</a:t>
            </a:r>
          </a:p>
          <a:p>
            <a:r>
              <a:rPr lang="cs-CZ" dirty="0" smtClean="0"/>
              <a:t>Vše co nazýváme počasí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vlastnik\Pictures\atmprofil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0"/>
            <a:ext cx="4716016" cy="69310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12576" y="260648"/>
            <a:ext cx="8229600" cy="1143000"/>
          </a:xfrm>
        </p:spPr>
        <p:txBody>
          <a:bodyPr/>
          <a:lstStyle/>
          <a:p>
            <a:r>
              <a:rPr lang="cs-CZ" dirty="0" smtClean="0"/>
              <a:t>Vzduch?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Plyn , který se skládá z :</a:t>
            </a:r>
          </a:p>
          <a:p>
            <a:endParaRPr lang="cs-CZ" dirty="0" smtClean="0"/>
          </a:p>
          <a:p>
            <a:r>
              <a:rPr lang="cs-CZ" dirty="0" smtClean="0"/>
              <a:t>Kyslíku 21%</a:t>
            </a:r>
          </a:p>
          <a:p>
            <a:r>
              <a:rPr lang="cs-CZ" dirty="0" smtClean="0"/>
              <a:t>Dusíku 78%</a:t>
            </a:r>
          </a:p>
          <a:p>
            <a:r>
              <a:rPr lang="cs-CZ" dirty="0" smtClean="0"/>
              <a:t>Oxidu uhličitého</a:t>
            </a:r>
          </a:p>
          <a:p>
            <a:r>
              <a:rPr lang="cs-CZ" dirty="0" smtClean="0"/>
              <a:t>Vodních par </a:t>
            </a:r>
          </a:p>
          <a:p>
            <a:r>
              <a:rPr lang="cs-CZ" dirty="0" smtClean="0"/>
              <a:t>Vzácných plynů (He, Ne,…) </a:t>
            </a:r>
          </a:p>
        </p:txBody>
      </p:sp>
      <p:pic>
        <p:nvPicPr>
          <p:cNvPr id="2050" name="Picture 2" descr="C:\Users\vlastnik\Pictures\220px-A_strange_fog_at_the_beaches_(201998824)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248436"/>
            <a:ext cx="4211960" cy="56095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odkazy</a:t>
            </a:r>
            <a:endParaRPr lang="cs-CZ" sz="7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http://cs.wikipedia.org/wiki/Soubor:Atmosphere_layers-cs.svg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http://cs.wikipedia.org/wiki/Soubor:Top_of_Atmosphere.jpg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http://cs.wikipedia.org/wiki/Slune%C4%8Dn%C3%AD_z%C3%A1%C5%99en%C3%AD</a:t>
            </a:r>
            <a:endParaRPr lang="cs-CZ" dirty="0" smtClean="0"/>
          </a:p>
          <a:p>
            <a:r>
              <a:rPr lang="cs-CZ" dirty="0" smtClean="0"/>
              <a:t>Soubor:A </a:t>
            </a:r>
            <a:r>
              <a:rPr lang="cs-CZ" dirty="0" err="1" smtClean="0"/>
              <a:t>strange</a:t>
            </a:r>
            <a:r>
              <a:rPr lang="cs-CZ" dirty="0" smtClean="0"/>
              <a:t> </a:t>
            </a:r>
            <a:r>
              <a:rPr lang="cs-CZ" dirty="0" err="1" smtClean="0"/>
              <a:t>fog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beaches</a:t>
            </a:r>
            <a:r>
              <a:rPr lang="cs-CZ" dirty="0" smtClean="0"/>
              <a:t> (201998824).</a:t>
            </a:r>
            <a:r>
              <a:rPr lang="cs-CZ" dirty="0" err="1" smtClean="0"/>
              <a:t>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29. července 2006, last </a:t>
            </a:r>
            <a:r>
              <a:rPr lang="cs-CZ" dirty="0" err="1" smtClean="0"/>
              <a:t>modified</a:t>
            </a:r>
            <a:r>
              <a:rPr lang="cs-CZ" dirty="0" smtClean="0"/>
              <a:t> on 21.12. 2007 [cit. 2011-10-15]. Dostupné z WWW: &lt;http://cs.wikipedia.org/wiki/Soubor:A_strange_fog_at_the_beaches_(201998824).jpg&gt;.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5"/>
              </a:rPr>
              <a:t>http://www.srh.</a:t>
            </a:r>
            <a:r>
              <a:rPr lang="cs-CZ" dirty="0" err="1" smtClean="0">
                <a:hlinkClick r:id="rId5"/>
              </a:rPr>
              <a:t>noaa.gov</a:t>
            </a:r>
            <a:r>
              <a:rPr lang="cs-CZ" dirty="0" smtClean="0">
                <a:hlinkClick r:id="rId5"/>
              </a:rPr>
              <a:t>/srh/</a:t>
            </a:r>
            <a:r>
              <a:rPr lang="cs-CZ" dirty="0" err="1" smtClean="0">
                <a:hlinkClick r:id="rId5"/>
              </a:rPr>
              <a:t>jetstream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atmos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atmprofile.htm</a:t>
            </a:r>
            <a:endParaRPr lang="cs-CZ" dirty="0" smtClean="0"/>
          </a:p>
          <a:p>
            <a:r>
              <a:rPr lang="cs-CZ" smtClean="0"/>
              <a:t>24.8.2011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6.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o Planetě </a:t>
            </a:r>
            <a:r>
              <a:rPr lang="cs-CZ" dirty="0" smtClean="0"/>
              <a:t>Zemi </a:t>
            </a:r>
            <a:r>
              <a:rPr lang="cs-CZ" smtClean="0"/>
              <a:t>- Atmosféra.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15100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236</Words>
  <Application>Microsoft Office PowerPoint</Application>
  <PresentationFormat>Předvádění na obrazovce (4:3)</PresentationFormat>
  <Paragraphs>56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   </vt:lpstr>
      <vt:lpstr>Prezentace aplikace PowerPoint</vt:lpstr>
      <vt:lpstr>Co je to atmosféra?</vt:lpstr>
      <vt:lpstr>K čemu je potřeba?</vt:lpstr>
      <vt:lpstr>Rozdělení atmosféry</vt:lpstr>
      <vt:lpstr>Troposféra</vt:lpstr>
      <vt:lpstr>Vzduch?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vlastnik</dc:creator>
  <cp:lastModifiedBy>Zdeněk Hanuš</cp:lastModifiedBy>
  <cp:revision>11</cp:revision>
  <dcterms:created xsi:type="dcterms:W3CDTF">2011-07-29T22:51:04Z</dcterms:created>
  <dcterms:modified xsi:type="dcterms:W3CDTF">2011-12-14T12:13:30Z</dcterms:modified>
</cp:coreProperties>
</file>