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7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CC"/>
    <a:srgbClr val="00FFFF"/>
    <a:srgbClr val="0066FF"/>
    <a:srgbClr val="0099FF"/>
    <a:srgbClr val="00CC66"/>
    <a:srgbClr val="FF0066"/>
    <a:srgbClr val="CC3300"/>
    <a:srgbClr val="777777"/>
    <a:srgbClr val="808000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VY_52_INOVACE_24_ROSTLINY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LESNÍ ŽIVOČICHOVÉ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582284-B269-4650-8C54-513F403C150A}" type="doc">
      <dgm:prSet loTypeId="urn:microsoft.com/office/officeart/2011/layout/HexagonRadial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E8B39017-C02E-403A-B44E-D179536778C3}">
      <dgm:prSet phldrT="[Text]"/>
      <dgm:spPr/>
      <dgm:t>
        <a:bodyPr/>
        <a:lstStyle/>
        <a:p>
          <a:r>
            <a:rPr lang="cs-CZ" dirty="0" err="1" smtClean="0">
              <a:solidFill>
                <a:srgbClr val="0066FF"/>
              </a:solidFill>
            </a:rPr>
            <a:t>cedivka</a:t>
          </a:r>
          <a:r>
            <a:rPr lang="cs-CZ" dirty="0" smtClean="0">
              <a:solidFill>
                <a:srgbClr val="0066FF"/>
              </a:solidFill>
            </a:rPr>
            <a:t> </a:t>
          </a:r>
        </a:p>
        <a:p>
          <a:r>
            <a:rPr lang="cs-CZ" dirty="0" smtClean="0">
              <a:solidFill>
                <a:srgbClr val="0066FF"/>
              </a:solidFill>
            </a:rPr>
            <a:t>hajní</a:t>
          </a:r>
          <a:endParaRPr lang="cs-CZ" dirty="0">
            <a:solidFill>
              <a:srgbClr val="0066FF"/>
            </a:solidFill>
          </a:endParaRPr>
        </a:p>
      </dgm:t>
    </dgm:pt>
    <dgm:pt modelId="{5A09E3AE-4A3B-45D5-9285-4B1195BDCF5A}" type="parTrans" cxnId="{DF469FE2-E473-49C8-B22B-F44305B060F6}">
      <dgm:prSet/>
      <dgm:spPr/>
      <dgm:t>
        <a:bodyPr/>
        <a:lstStyle/>
        <a:p>
          <a:endParaRPr lang="cs-CZ"/>
        </a:p>
      </dgm:t>
    </dgm:pt>
    <dgm:pt modelId="{48D83D14-CF84-445C-8CC5-EECEF99E0752}" type="sibTrans" cxnId="{DF469FE2-E473-49C8-B22B-F44305B060F6}">
      <dgm:prSet/>
      <dgm:spPr/>
      <dgm:t>
        <a:bodyPr/>
        <a:lstStyle/>
        <a:p>
          <a:endParaRPr lang="cs-CZ"/>
        </a:p>
      </dgm:t>
    </dgm:pt>
    <dgm:pt modelId="{F3B13394-2042-40FF-8D61-0651492DA4D6}">
      <dgm:prSet phldrT="[Text]"/>
      <dgm:spPr/>
      <dgm:t>
        <a:bodyPr/>
        <a:lstStyle/>
        <a:p>
          <a:r>
            <a:rPr lang="cs-CZ" dirty="0" smtClean="0">
              <a:solidFill>
                <a:srgbClr val="0066FF"/>
              </a:solidFill>
            </a:rPr>
            <a:t>žluna zelená</a:t>
          </a:r>
          <a:endParaRPr lang="cs-CZ" dirty="0">
            <a:solidFill>
              <a:srgbClr val="0066FF"/>
            </a:solidFill>
          </a:endParaRPr>
        </a:p>
      </dgm:t>
    </dgm:pt>
    <dgm:pt modelId="{FEE8F259-2031-4319-B178-A51B8AD03C80}" type="parTrans" cxnId="{F627DBA3-B00F-4A7B-AB70-1C930B47EB0F}">
      <dgm:prSet/>
      <dgm:spPr/>
      <dgm:t>
        <a:bodyPr/>
        <a:lstStyle/>
        <a:p>
          <a:endParaRPr lang="cs-CZ"/>
        </a:p>
      </dgm:t>
    </dgm:pt>
    <dgm:pt modelId="{47212A18-4A4B-4804-BD81-3F8B3CE64826}" type="sibTrans" cxnId="{F627DBA3-B00F-4A7B-AB70-1C930B47EB0F}">
      <dgm:prSet/>
      <dgm:spPr/>
      <dgm:t>
        <a:bodyPr/>
        <a:lstStyle/>
        <a:p>
          <a:endParaRPr lang="cs-CZ"/>
        </a:p>
      </dgm:t>
    </dgm:pt>
    <dgm:pt modelId="{41D22A2B-1A00-40D5-80CB-E79CE5D532BF}">
      <dgm:prSet phldrT="[Text]"/>
      <dgm:spPr/>
      <dgm:t>
        <a:bodyPr/>
        <a:lstStyle/>
        <a:p>
          <a:r>
            <a:rPr lang="cs-CZ" dirty="0" smtClean="0">
              <a:solidFill>
                <a:srgbClr val="0066FF"/>
              </a:solidFill>
            </a:rPr>
            <a:t>krahujec obecný</a:t>
          </a:r>
          <a:endParaRPr lang="cs-CZ" dirty="0">
            <a:solidFill>
              <a:srgbClr val="0066FF"/>
            </a:solidFill>
          </a:endParaRPr>
        </a:p>
      </dgm:t>
    </dgm:pt>
    <dgm:pt modelId="{7BD94CED-7C5D-4DA8-A9A2-8E7C6051051A}" type="parTrans" cxnId="{26555221-00D0-4878-9EB8-5E989BB5C869}">
      <dgm:prSet/>
      <dgm:spPr/>
      <dgm:t>
        <a:bodyPr/>
        <a:lstStyle/>
        <a:p>
          <a:endParaRPr lang="cs-CZ"/>
        </a:p>
      </dgm:t>
    </dgm:pt>
    <dgm:pt modelId="{47F316C8-B58F-441F-98EA-49F3F98233BE}" type="sibTrans" cxnId="{26555221-00D0-4878-9EB8-5E989BB5C869}">
      <dgm:prSet/>
      <dgm:spPr/>
      <dgm:t>
        <a:bodyPr/>
        <a:lstStyle/>
        <a:p>
          <a:endParaRPr lang="cs-CZ"/>
        </a:p>
      </dgm:t>
    </dgm:pt>
    <dgm:pt modelId="{A12B61CD-A36C-4C47-9EA1-7CCB95F3885D}">
      <dgm:prSet phldrT="[Text]"/>
      <dgm:spPr/>
      <dgm:t>
        <a:bodyPr/>
        <a:lstStyle/>
        <a:p>
          <a:r>
            <a:rPr lang="cs-CZ" dirty="0" smtClean="0">
              <a:solidFill>
                <a:srgbClr val="3366CC"/>
              </a:solidFill>
            </a:rPr>
            <a:t>jezevec lesní</a:t>
          </a:r>
          <a:endParaRPr lang="cs-CZ" dirty="0">
            <a:solidFill>
              <a:srgbClr val="3366CC"/>
            </a:solidFill>
          </a:endParaRPr>
        </a:p>
      </dgm:t>
    </dgm:pt>
    <dgm:pt modelId="{B936AA41-136E-409C-A029-6C369C1F583F}" type="parTrans" cxnId="{9CF3A060-76D1-4C3C-B142-8D47352DF430}">
      <dgm:prSet/>
      <dgm:spPr/>
      <dgm:t>
        <a:bodyPr/>
        <a:lstStyle/>
        <a:p>
          <a:endParaRPr lang="cs-CZ"/>
        </a:p>
      </dgm:t>
    </dgm:pt>
    <dgm:pt modelId="{D72AD79A-8BD3-449A-B409-B650320B31A1}" type="sibTrans" cxnId="{9CF3A060-76D1-4C3C-B142-8D47352DF430}">
      <dgm:prSet/>
      <dgm:spPr/>
      <dgm:t>
        <a:bodyPr/>
        <a:lstStyle/>
        <a:p>
          <a:endParaRPr lang="cs-CZ"/>
        </a:p>
      </dgm:t>
    </dgm:pt>
    <dgm:pt modelId="{AC0FCC50-02ED-4B52-80A1-F3F81FDA5A81}">
      <dgm:prSet phldrT="[Text]"/>
      <dgm:spPr/>
      <dgm:t>
        <a:bodyPr/>
        <a:lstStyle/>
        <a:p>
          <a:r>
            <a:rPr lang="cs-CZ" dirty="0" smtClean="0">
              <a:solidFill>
                <a:srgbClr val="0066FF"/>
              </a:solidFill>
            </a:rPr>
            <a:t>ježek západní</a:t>
          </a:r>
          <a:endParaRPr lang="cs-CZ" dirty="0">
            <a:solidFill>
              <a:srgbClr val="0066FF"/>
            </a:solidFill>
          </a:endParaRPr>
        </a:p>
      </dgm:t>
    </dgm:pt>
    <dgm:pt modelId="{974B3816-9FA5-4BF2-AF0B-EFDAEA37F9C8}" type="parTrans" cxnId="{1B230A6F-8217-47D3-BDF2-8FDF314BC740}">
      <dgm:prSet/>
      <dgm:spPr/>
      <dgm:t>
        <a:bodyPr/>
        <a:lstStyle/>
        <a:p>
          <a:endParaRPr lang="cs-CZ"/>
        </a:p>
      </dgm:t>
    </dgm:pt>
    <dgm:pt modelId="{8F0118AD-A6EB-4EDF-B2EB-04389F611818}" type="sibTrans" cxnId="{1B230A6F-8217-47D3-BDF2-8FDF314BC740}">
      <dgm:prSet/>
      <dgm:spPr/>
      <dgm:t>
        <a:bodyPr/>
        <a:lstStyle/>
        <a:p>
          <a:endParaRPr lang="cs-CZ"/>
        </a:p>
      </dgm:t>
    </dgm:pt>
    <dgm:pt modelId="{9137C435-35D5-469E-BDC0-6D3622439226}">
      <dgm:prSet phldrT="[Text]"/>
      <dgm:spPr/>
      <dgm:t>
        <a:bodyPr/>
        <a:lstStyle/>
        <a:p>
          <a:r>
            <a:rPr lang="cs-CZ" dirty="0" smtClean="0">
              <a:solidFill>
                <a:srgbClr val="0066FF"/>
              </a:solidFill>
            </a:rPr>
            <a:t>batolec duhový</a:t>
          </a:r>
          <a:endParaRPr lang="cs-CZ" dirty="0">
            <a:solidFill>
              <a:srgbClr val="0066FF"/>
            </a:solidFill>
          </a:endParaRPr>
        </a:p>
      </dgm:t>
    </dgm:pt>
    <dgm:pt modelId="{FF9EEB80-C64D-4B1F-BC3F-F438BC5F9126}" type="parTrans" cxnId="{498FD3EB-6CA1-4DA6-8882-9378BF675438}">
      <dgm:prSet/>
      <dgm:spPr/>
      <dgm:t>
        <a:bodyPr/>
        <a:lstStyle/>
        <a:p>
          <a:endParaRPr lang="cs-CZ"/>
        </a:p>
      </dgm:t>
    </dgm:pt>
    <dgm:pt modelId="{72081888-8EB6-434C-9C59-070D04C5C143}" type="sibTrans" cxnId="{498FD3EB-6CA1-4DA6-8882-9378BF675438}">
      <dgm:prSet/>
      <dgm:spPr/>
      <dgm:t>
        <a:bodyPr/>
        <a:lstStyle/>
        <a:p>
          <a:endParaRPr lang="cs-CZ"/>
        </a:p>
      </dgm:t>
    </dgm:pt>
    <dgm:pt modelId="{B6B2B95A-0420-46F1-AED7-D971478E4E44}">
      <dgm:prSet phldrT="[Text]"/>
      <dgm:spPr/>
      <dgm:t>
        <a:bodyPr/>
        <a:lstStyle/>
        <a:p>
          <a:r>
            <a:rPr lang="cs-CZ" dirty="0" smtClean="0">
              <a:solidFill>
                <a:srgbClr val="0066FF"/>
              </a:solidFill>
            </a:rPr>
            <a:t>liška obecná</a:t>
          </a:r>
          <a:endParaRPr lang="cs-CZ" dirty="0">
            <a:solidFill>
              <a:srgbClr val="0066FF"/>
            </a:solidFill>
          </a:endParaRPr>
        </a:p>
      </dgm:t>
    </dgm:pt>
    <dgm:pt modelId="{ADB2EC29-22D0-4FB8-ACC2-442EDE459303}" type="parTrans" cxnId="{32A385A6-E6D7-45F6-92C6-08894E22B4BC}">
      <dgm:prSet/>
      <dgm:spPr/>
      <dgm:t>
        <a:bodyPr/>
        <a:lstStyle/>
        <a:p>
          <a:endParaRPr lang="cs-CZ"/>
        </a:p>
      </dgm:t>
    </dgm:pt>
    <dgm:pt modelId="{4EF7170A-EFDC-492D-A1E6-58F26EA39875}" type="sibTrans" cxnId="{32A385A6-E6D7-45F6-92C6-08894E22B4BC}">
      <dgm:prSet/>
      <dgm:spPr/>
      <dgm:t>
        <a:bodyPr/>
        <a:lstStyle/>
        <a:p>
          <a:endParaRPr lang="cs-CZ"/>
        </a:p>
      </dgm:t>
    </dgm:pt>
    <dgm:pt modelId="{9CE6662B-B9AE-4EE5-82B8-670C859C0E0F}" type="pres">
      <dgm:prSet presAssocID="{C4582284-B269-4650-8C54-513F403C150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1E584FE-F67E-4CDB-8FCC-0324CC07FA47}" type="pres">
      <dgm:prSet presAssocID="{E8B39017-C02E-403A-B44E-D179536778C3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252B3526-51FC-49F4-A452-F633402F1D2A}" type="pres">
      <dgm:prSet presAssocID="{F3B13394-2042-40FF-8D61-0651492DA4D6}" presName="Accent1" presStyleCnt="0"/>
      <dgm:spPr/>
    </dgm:pt>
    <dgm:pt modelId="{55BEB587-2A3D-4082-BF25-A638F25AB422}" type="pres">
      <dgm:prSet presAssocID="{F3B13394-2042-40FF-8D61-0651492DA4D6}" presName="Accent" presStyleLbl="bgShp" presStyleIdx="0" presStyleCnt="6"/>
      <dgm:spPr/>
    </dgm:pt>
    <dgm:pt modelId="{EBADD1DB-BC54-4EAA-A6E9-9F16E9E3B447}" type="pres">
      <dgm:prSet presAssocID="{F3B13394-2042-40FF-8D61-0651492DA4D6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8A5E04-0281-45F9-B334-85CBFC636E70}" type="pres">
      <dgm:prSet presAssocID="{41D22A2B-1A00-40D5-80CB-E79CE5D532BF}" presName="Accent2" presStyleCnt="0"/>
      <dgm:spPr/>
    </dgm:pt>
    <dgm:pt modelId="{4802E54D-7EF2-4471-A7DD-57CFE3871854}" type="pres">
      <dgm:prSet presAssocID="{41D22A2B-1A00-40D5-80CB-E79CE5D532BF}" presName="Accent" presStyleLbl="bgShp" presStyleIdx="1" presStyleCnt="6"/>
      <dgm:spPr/>
    </dgm:pt>
    <dgm:pt modelId="{01A33BB8-C01F-4D6C-BFF3-0D53C6298A87}" type="pres">
      <dgm:prSet presAssocID="{41D22A2B-1A00-40D5-80CB-E79CE5D532BF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27AADB-395B-47A6-B8D0-105AA57720D0}" type="pres">
      <dgm:prSet presAssocID="{A12B61CD-A36C-4C47-9EA1-7CCB95F3885D}" presName="Accent3" presStyleCnt="0"/>
      <dgm:spPr/>
    </dgm:pt>
    <dgm:pt modelId="{9CE0AE8E-DBD5-4947-804E-405A503C7B99}" type="pres">
      <dgm:prSet presAssocID="{A12B61CD-A36C-4C47-9EA1-7CCB95F3885D}" presName="Accent" presStyleLbl="bgShp" presStyleIdx="2" presStyleCnt="6"/>
      <dgm:spPr/>
    </dgm:pt>
    <dgm:pt modelId="{208E36D3-FA76-4645-A3E9-A7D86147EE93}" type="pres">
      <dgm:prSet presAssocID="{A12B61CD-A36C-4C47-9EA1-7CCB95F3885D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CFEA18-A688-44CB-94F2-4768C99C95A3}" type="pres">
      <dgm:prSet presAssocID="{AC0FCC50-02ED-4B52-80A1-F3F81FDA5A81}" presName="Accent4" presStyleCnt="0"/>
      <dgm:spPr/>
    </dgm:pt>
    <dgm:pt modelId="{02DFCE49-DC77-4159-A031-4760A50D9727}" type="pres">
      <dgm:prSet presAssocID="{AC0FCC50-02ED-4B52-80A1-F3F81FDA5A81}" presName="Accent" presStyleLbl="bgShp" presStyleIdx="3" presStyleCnt="6"/>
      <dgm:spPr/>
    </dgm:pt>
    <dgm:pt modelId="{61310054-9DE2-46F7-BC12-B985A839FF62}" type="pres">
      <dgm:prSet presAssocID="{AC0FCC50-02ED-4B52-80A1-F3F81FDA5A81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A29A93-5F1E-426E-9930-A04E43CA0046}" type="pres">
      <dgm:prSet presAssocID="{9137C435-35D5-469E-BDC0-6D3622439226}" presName="Accent5" presStyleCnt="0"/>
      <dgm:spPr/>
    </dgm:pt>
    <dgm:pt modelId="{0185C1D5-B791-4803-8F4C-66D3CBF17949}" type="pres">
      <dgm:prSet presAssocID="{9137C435-35D5-469E-BDC0-6D3622439226}" presName="Accent" presStyleLbl="bgShp" presStyleIdx="4" presStyleCnt="6"/>
      <dgm:spPr/>
    </dgm:pt>
    <dgm:pt modelId="{783C77BD-7867-4DD7-BC30-74C5C1D02413}" type="pres">
      <dgm:prSet presAssocID="{9137C435-35D5-469E-BDC0-6D362243922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0F4A7-42AB-4CF5-AADE-8C83EE205D34}" type="pres">
      <dgm:prSet presAssocID="{B6B2B95A-0420-46F1-AED7-D971478E4E44}" presName="Accent6" presStyleCnt="0"/>
      <dgm:spPr/>
    </dgm:pt>
    <dgm:pt modelId="{2CE084BE-B191-4523-B7C6-97B15570EA8F}" type="pres">
      <dgm:prSet presAssocID="{B6B2B95A-0420-46F1-AED7-D971478E4E44}" presName="Accent" presStyleLbl="bgShp" presStyleIdx="5" presStyleCnt="6"/>
      <dgm:spPr/>
    </dgm:pt>
    <dgm:pt modelId="{D22459ED-56F2-4B4E-A31A-73347493392A}" type="pres">
      <dgm:prSet presAssocID="{B6B2B95A-0420-46F1-AED7-D971478E4E4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230A6F-8217-47D3-BDF2-8FDF314BC740}" srcId="{E8B39017-C02E-403A-B44E-D179536778C3}" destId="{AC0FCC50-02ED-4B52-80A1-F3F81FDA5A81}" srcOrd="3" destOrd="0" parTransId="{974B3816-9FA5-4BF2-AF0B-EFDAEA37F9C8}" sibTransId="{8F0118AD-A6EB-4EDF-B2EB-04389F611818}"/>
    <dgm:cxn modelId="{DF469FE2-E473-49C8-B22B-F44305B060F6}" srcId="{C4582284-B269-4650-8C54-513F403C150A}" destId="{E8B39017-C02E-403A-B44E-D179536778C3}" srcOrd="0" destOrd="0" parTransId="{5A09E3AE-4A3B-45D5-9285-4B1195BDCF5A}" sibTransId="{48D83D14-CF84-445C-8CC5-EECEF99E0752}"/>
    <dgm:cxn modelId="{ADEAF9D5-5C9F-44FD-BB40-764F8147D704}" type="presOf" srcId="{41D22A2B-1A00-40D5-80CB-E79CE5D532BF}" destId="{01A33BB8-C01F-4D6C-BFF3-0D53C6298A87}" srcOrd="0" destOrd="0" presId="urn:microsoft.com/office/officeart/2011/layout/HexagonRadial"/>
    <dgm:cxn modelId="{B848F0FF-2F8A-4F30-9162-584B5A04DF2C}" type="presOf" srcId="{9137C435-35D5-469E-BDC0-6D3622439226}" destId="{783C77BD-7867-4DD7-BC30-74C5C1D02413}" srcOrd="0" destOrd="0" presId="urn:microsoft.com/office/officeart/2011/layout/HexagonRadial"/>
    <dgm:cxn modelId="{62F207AC-2E5A-4576-9396-1892487AE49D}" type="presOf" srcId="{E8B39017-C02E-403A-B44E-D179536778C3}" destId="{51E584FE-F67E-4CDB-8FCC-0324CC07FA47}" srcOrd="0" destOrd="0" presId="urn:microsoft.com/office/officeart/2011/layout/HexagonRadial"/>
    <dgm:cxn modelId="{498FD3EB-6CA1-4DA6-8882-9378BF675438}" srcId="{E8B39017-C02E-403A-B44E-D179536778C3}" destId="{9137C435-35D5-469E-BDC0-6D3622439226}" srcOrd="4" destOrd="0" parTransId="{FF9EEB80-C64D-4B1F-BC3F-F438BC5F9126}" sibTransId="{72081888-8EB6-434C-9C59-070D04C5C143}"/>
    <dgm:cxn modelId="{142B1E3D-CD8B-4033-86A2-B6EDB88B7574}" type="presOf" srcId="{C4582284-B269-4650-8C54-513F403C150A}" destId="{9CE6662B-B9AE-4EE5-82B8-670C859C0E0F}" srcOrd="0" destOrd="0" presId="urn:microsoft.com/office/officeart/2011/layout/HexagonRadial"/>
    <dgm:cxn modelId="{7BE5CC84-7E25-4EC9-BBB3-B4CA549E438E}" type="presOf" srcId="{B6B2B95A-0420-46F1-AED7-D971478E4E44}" destId="{D22459ED-56F2-4B4E-A31A-73347493392A}" srcOrd="0" destOrd="0" presId="urn:microsoft.com/office/officeart/2011/layout/HexagonRadial"/>
    <dgm:cxn modelId="{F627DBA3-B00F-4A7B-AB70-1C930B47EB0F}" srcId="{E8B39017-C02E-403A-B44E-D179536778C3}" destId="{F3B13394-2042-40FF-8D61-0651492DA4D6}" srcOrd="0" destOrd="0" parTransId="{FEE8F259-2031-4319-B178-A51B8AD03C80}" sibTransId="{47212A18-4A4B-4804-BD81-3F8B3CE64826}"/>
    <dgm:cxn modelId="{32A385A6-E6D7-45F6-92C6-08894E22B4BC}" srcId="{E8B39017-C02E-403A-B44E-D179536778C3}" destId="{B6B2B95A-0420-46F1-AED7-D971478E4E44}" srcOrd="5" destOrd="0" parTransId="{ADB2EC29-22D0-4FB8-ACC2-442EDE459303}" sibTransId="{4EF7170A-EFDC-492D-A1E6-58F26EA39875}"/>
    <dgm:cxn modelId="{4480E5FA-181E-4EEE-AFAA-EE16E7390122}" type="presOf" srcId="{A12B61CD-A36C-4C47-9EA1-7CCB95F3885D}" destId="{208E36D3-FA76-4645-A3E9-A7D86147EE93}" srcOrd="0" destOrd="0" presId="urn:microsoft.com/office/officeart/2011/layout/HexagonRadial"/>
    <dgm:cxn modelId="{05851651-A10C-4E6E-96D8-F09B519CC75B}" type="presOf" srcId="{AC0FCC50-02ED-4B52-80A1-F3F81FDA5A81}" destId="{61310054-9DE2-46F7-BC12-B985A839FF62}" srcOrd="0" destOrd="0" presId="urn:microsoft.com/office/officeart/2011/layout/HexagonRadial"/>
    <dgm:cxn modelId="{7B4B8A87-8BB2-4064-BEB2-DB80747F1A27}" type="presOf" srcId="{F3B13394-2042-40FF-8D61-0651492DA4D6}" destId="{EBADD1DB-BC54-4EAA-A6E9-9F16E9E3B447}" srcOrd="0" destOrd="0" presId="urn:microsoft.com/office/officeart/2011/layout/HexagonRadial"/>
    <dgm:cxn modelId="{9CF3A060-76D1-4C3C-B142-8D47352DF430}" srcId="{E8B39017-C02E-403A-B44E-D179536778C3}" destId="{A12B61CD-A36C-4C47-9EA1-7CCB95F3885D}" srcOrd="2" destOrd="0" parTransId="{B936AA41-136E-409C-A029-6C369C1F583F}" sibTransId="{D72AD79A-8BD3-449A-B409-B650320B31A1}"/>
    <dgm:cxn modelId="{26555221-00D0-4878-9EB8-5E989BB5C869}" srcId="{E8B39017-C02E-403A-B44E-D179536778C3}" destId="{41D22A2B-1A00-40D5-80CB-E79CE5D532BF}" srcOrd="1" destOrd="0" parTransId="{7BD94CED-7C5D-4DA8-A9A2-8E7C6051051A}" sibTransId="{47F316C8-B58F-441F-98EA-49F3F98233BE}"/>
    <dgm:cxn modelId="{82E76E62-98AF-4D0C-8C45-46D9F07D96C5}" type="presParOf" srcId="{9CE6662B-B9AE-4EE5-82B8-670C859C0E0F}" destId="{51E584FE-F67E-4CDB-8FCC-0324CC07FA47}" srcOrd="0" destOrd="0" presId="urn:microsoft.com/office/officeart/2011/layout/HexagonRadial"/>
    <dgm:cxn modelId="{A4F01B5E-CE23-439C-999B-CB514C1179C5}" type="presParOf" srcId="{9CE6662B-B9AE-4EE5-82B8-670C859C0E0F}" destId="{252B3526-51FC-49F4-A452-F633402F1D2A}" srcOrd="1" destOrd="0" presId="urn:microsoft.com/office/officeart/2011/layout/HexagonRadial"/>
    <dgm:cxn modelId="{4536E1BC-0316-454E-8FE7-B91F28E1A86E}" type="presParOf" srcId="{252B3526-51FC-49F4-A452-F633402F1D2A}" destId="{55BEB587-2A3D-4082-BF25-A638F25AB422}" srcOrd="0" destOrd="0" presId="urn:microsoft.com/office/officeart/2011/layout/HexagonRadial"/>
    <dgm:cxn modelId="{3DC92237-8C13-40D0-8E1D-7CEA3284A269}" type="presParOf" srcId="{9CE6662B-B9AE-4EE5-82B8-670C859C0E0F}" destId="{EBADD1DB-BC54-4EAA-A6E9-9F16E9E3B447}" srcOrd="2" destOrd="0" presId="urn:microsoft.com/office/officeart/2011/layout/HexagonRadial"/>
    <dgm:cxn modelId="{075152F2-01CD-4780-ADB1-E39A8568BAFF}" type="presParOf" srcId="{9CE6662B-B9AE-4EE5-82B8-670C859C0E0F}" destId="{F58A5E04-0281-45F9-B334-85CBFC636E70}" srcOrd="3" destOrd="0" presId="urn:microsoft.com/office/officeart/2011/layout/HexagonRadial"/>
    <dgm:cxn modelId="{767BDD62-BE3C-4AEC-8082-8A9C3D60C869}" type="presParOf" srcId="{F58A5E04-0281-45F9-B334-85CBFC636E70}" destId="{4802E54D-7EF2-4471-A7DD-57CFE3871854}" srcOrd="0" destOrd="0" presId="urn:microsoft.com/office/officeart/2011/layout/HexagonRadial"/>
    <dgm:cxn modelId="{26B7CB21-84E1-46E6-A050-D77F7EB8B295}" type="presParOf" srcId="{9CE6662B-B9AE-4EE5-82B8-670C859C0E0F}" destId="{01A33BB8-C01F-4D6C-BFF3-0D53C6298A87}" srcOrd="4" destOrd="0" presId="urn:microsoft.com/office/officeart/2011/layout/HexagonRadial"/>
    <dgm:cxn modelId="{5F37B4DC-7AE3-42EC-9667-371D861E6BF0}" type="presParOf" srcId="{9CE6662B-B9AE-4EE5-82B8-670C859C0E0F}" destId="{4627AADB-395B-47A6-B8D0-105AA57720D0}" srcOrd="5" destOrd="0" presId="urn:microsoft.com/office/officeart/2011/layout/HexagonRadial"/>
    <dgm:cxn modelId="{DDF11E85-B85D-43F2-B3B1-12F135C7D6D6}" type="presParOf" srcId="{4627AADB-395B-47A6-B8D0-105AA57720D0}" destId="{9CE0AE8E-DBD5-4947-804E-405A503C7B99}" srcOrd="0" destOrd="0" presId="urn:microsoft.com/office/officeart/2011/layout/HexagonRadial"/>
    <dgm:cxn modelId="{4A99B921-4E6B-49B7-BCC0-63FDCFBE772E}" type="presParOf" srcId="{9CE6662B-B9AE-4EE5-82B8-670C859C0E0F}" destId="{208E36D3-FA76-4645-A3E9-A7D86147EE93}" srcOrd="6" destOrd="0" presId="urn:microsoft.com/office/officeart/2011/layout/HexagonRadial"/>
    <dgm:cxn modelId="{A8BE70A7-E8A9-4D80-8B1D-310EB1BCBAAC}" type="presParOf" srcId="{9CE6662B-B9AE-4EE5-82B8-670C859C0E0F}" destId="{E9CFEA18-A688-44CB-94F2-4768C99C95A3}" srcOrd="7" destOrd="0" presId="urn:microsoft.com/office/officeart/2011/layout/HexagonRadial"/>
    <dgm:cxn modelId="{A61BEE9B-C600-49FA-89B4-D5F1FA2CDBB7}" type="presParOf" srcId="{E9CFEA18-A688-44CB-94F2-4768C99C95A3}" destId="{02DFCE49-DC77-4159-A031-4760A50D9727}" srcOrd="0" destOrd="0" presId="urn:microsoft.com/office/officeart/2011/layout/HexagonRadial"/>
    <dgm:cxn modelId="{2DCED640-289A-4FF7-BF72-10A78C0EA0F5}" type="presParOf" srcId="{9CE6662B-B9AE-4EE5-82B8-670C859C0E0F}" destId="{61310054-9DE2-46F7-BC12-B985A839FF62}" srcOrd="8" destOrd="0" presId="urn:microsoft.com/office/officeart/2011/layout/HexagonRadial"/>
    <dgm:cxn modelId="{ED236938-53D5-4D9F-A9FB-7F8F8EEF2961}" type="presParOf" srcId="{9CE6662B-B9AE-4EE5-82B8-670C859C0E0F}" destId="{03A29A93-5F1E-426E-9930-A04E43CA0046}" srcOrd="9" destOrd="0" presId="urn:microsoft.com/office/officeart/2011/layout/HexagonRadial"/>
    <dgm:cxn modelId="{892A8F9D-CBA9-4E3D-AD6B-053AD76E5A40}" type="presParOf" srcId="{03A29A93-5F1E-426E-9930-A04E43CA0046}" destId="{0185C1D5-B791-4803-8F4C-66D3CBF17949}" srcOrd="0" destOrd="0" presId="urn:microsoft.com/office/officeart/2011/layout/HexagonRadial"/>
    <dgm:cxn modelId="{CA765E55-230B-4322-A630-018474DAB61F}" type="presParOf" srcId="{9CE6662B-B9AE-4EE5-82B8-670C859C0E0F}" destId="{783C77BD-7867-4DD7-BC30-74C5C1D02413}" srcOrd="10" destOrd="0" presId="urn:microsoft.com/office/officeart/2011/layout/HexagonRadial"/>
    <dgm:cxn modelId="{2D2D53FF-EDF7-4E18-A049-BC7187A2DDBF}" type="presParOf" srcId="{9CE6662B-B9AE-4EE5-82B8-670C859C0E0F}" destId="{1720F4A7-42AB-4CF5-AADE-8C83EE205D34}" srcOrd="11" destOrd="0" presId="urn:microsoft.com/office/officeart/2011/layout/HexagonRadial"/>
    <dgm:cxn modelId="{ED0F8236-172B-4BB4-841F-1FF913C73AF2}" type="presParOf" srcId="{1720F4A7-42AB-4CF5-AADE-8C83EE205D34}" destId="{2CE084BE-B191-4523-B7C6-97B15570EA8F}" srcOrd="0" destOrd="0" presId="urn:microsoft.com/office/officeart/2011/layout/HexagonRadial"/>
    <dgm:cxn modelId="{78083ADF-67E0-4661-9ABE-DEB2FF296196}" type="presParOf" srcId="{9CE6662B-B9AE-4EE5-82B8-670C859C0E0F}" destId="{D22459ED-56F2-4B4E-A31A-73347493392A}" srcOrd="12" destOrd="0" presId="urn:microsoft.com/office/officeart/2011/layout/HexagonRadial"/>
  </dgm:cxnLst>
  <dgm:bg>
    <a:solidFill>
      <a:srgbClr val="00FFFF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B98D35-E5D8-4684-9B01-55C74BD3EFD0}" type="doc">
      <dgm:prSet loTypeId="urn:microsoft.com/office/officeart/2011/layout/HexagonRadial" loCatId="cycle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A8EE0B99-4EFC-4331-AAC8-B0170CCF6D4E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slepýš křehký</a:t>
          </a:r>
          <a:endParaRPr lang="cs-CZ" dirty="0">
            <a:solidFill>
              <a:srgbClr val="FFC000"/>
            </a:solidFill>
          </a:endParaRPr>
        </a:p>
      </dgm:t>
    </dgm:pt>
    <dgm:pt modelId="{67919101-5291-4216-A1C0-790BA1BDA619}" type="parTrans" cxnId="{AAB88577-9857-4136-B1A8-17CAD54653D6}">
      <dgm:prSet/>
      <dgm:spPr/>
      <dgm:t>
        <a:bodyPr/>
        <a:lstStyle/>
        <a:p>
          <a:endParaRPr lang="cs-CZ"/>
        </a:p>
      </dgm:t>
    </dgm:pt>
    <dgm:pt modelId="{5992C561-699E-49D2-80B1-7E2BEB02C53F}" type="sibTrans" cxnId="{AAB88577-9857-4136-B1A8-17CAD54653D6}">
      <dgm:prSet/>
      <dgm:spPr/>
      <dgm:t>
        <a:bodyPr/>
        <a:lstStyle/>
        <a:p>
          <a:endParaRPr lang="cs-CZ"/>
        </a:p>
      </dgm:t>
    </dgm:pt>
    <dgm:pt modelId="{29824BA9-0C36-4D31-B553-D2F07EB40FC2}">
      <dgm:prSet phldrT="[Text]"/>
      <dgm:spPr/>
      <dgm:t>
        <a:bodyPr/>
        <a:lstStyle/>
        <a:p>
          <a:r>
            <a:rPr lang="cs-CZ" smtClean="0">
              <a:solidFill>
                <a:srgbClr val="FFC000"/>
              </a:solidFill>
            </a:rPr>
            <a:t>roháč </a:t>
          </a:r>
          <a:r>
            <a:rPr lang="cs-CZ" dirty="0" smtClean="0">
              <a:solidFill>
                <a:srgbClr val="FFC000"/>
              </a:solidFill>
            </a:rPr>
            <a:t>obecný</a:t>
          </a:r>
          <a:endParaRPr lang="cs-CZ" dirty="0">
            <a:solidFill>
              <a:srgbClr val="FFC000"/>
            </a:solidFill>
          </a:endParaRPr>
        </a:p>
      </dgm:t>
    </dgm:pt>
    <dgm:pt modelId="{B03A8EA9-FDBA-4A45-A5D6-5770F03BA1DD}" type="parTrans" cxnId="{855E2CDC-4141-436B-B653-BF643BB7FEFD}">
      <dgm:prSet/>
      <dgm:spPr/>
      <dgm:t>
        <a:bodyPr/>
        <a:lstStyle/>
        <a:p>
          <a:endParaRPr lang="cs-CZ"/>
        </a:p>
      </dgm:t>
    </dgm:pt>
    <dgm:pt modelId="{E9318955-B5F6-4AF5-95DA-5CCFAE2A7539}" type="sibTrans" cxnId="{855E2CDC-4141-436B-B653-BF643BB7FEFD}">
      <dgm:prSet/>
      <dgm:spPr/>
      <dgm:t>
        <a:bodyPr/>
        <a:lstStyle/>
        <a:p>
          <a:endParaRPr lang="cs-CZ"/>
        </a:p>
      </dgm:t>
    </dgm:pt>
    <dgm:pt modelId="{61B5F0DA-A7E7-4E83-BA54-ED98A65128FA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daněk skvrnitý</a:t>
          </a:r>
          <a:endParaRPr lang="cs-CZ" dirty="0">
            <a:solidFill>
              <a:srgbClr val="FFC000"/>
            </a:solidFill>
          </a:endParaRPr>
        </a:p>
      </dgm:t>
    </dgm:pt>
    <dgm:pt modelId="{FC97304F-290B-4F25-A5E4-DCA6F4BBA861}" type="parTrans" cxnId="{DCE7436A-0147-4D19-BE4B-885E7DAD158A}">
      <dgm:prSet/>
      <dgm:spPr/>
      <dgm:t>
        <a:bodyPr/>
        <a:lstStyle/>
        <a:p>
          <a:endParaRPr lang="cs-CZ"/>
        </a:p>
      </dgm:t>
    </dgm:pt>
    <dgm:pt modelId="{03B961A4-5F0D-4FD4-A103-46D9582D2C80}" type="sibTrans" cxnId="{DCE7436A-0147-4D19-BE4B-885E7DAD158A}">
      <dgm:prSet/>
      <dgm:spPr/>
      <dgm:t>
        <a:bodyPr/>
        <a:lstStyle/>
        <a:p>
          <a:endParaRPr lang="cs-CZ"/>
        </a:p>
      </dgm:t>
    </dgm:pt>
    <dgm:pt modelId="{070604B5-0FDF-4B18-A90F-E5E903DA7C4C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slavík obecný</a:t>
          </a:r>
          <a:endParaRPr lang="cs-CZ" dirty="0">
            <a:solidFill>
              <a:srgbClr val="FFC000"/>
            </a:solidFill>
          </a:endParaRPr>
        </a:p>
      </dgm:t>
    </dgm:pt>
    <dgm:pt modelId="{103E8E3E-AA90-4D81-B204-26A42F7DEB38}" type="parTrans" cxnId="{EA8A0699-1B51-4609-A406-1A52E03E15C7}">
      <dgm:prSet/>
      <dgm:spPr/>
      <dgm:t>
        <a:bodyPr/>
        <a:lstStyle/>
        <a:p>
          <a:endParaRPr lang="cs-CZ"/>
        </a:p>
      </dgm:t>
    </dgm:pt>
    <dgm:pt modelId="{F618285A-DA77-4114-8B55-770A0665609C}" type="sibTrans" cxnId="{EA8A0699-1B51-4609-A406-1A52E03E15C7}">
      <dgm:prSet/>
      <dgm:spPr/>
      <dgm:t>
        <a:bodyPr/>
        <a:lstStyle/>
        <a:p>
          <a:endParaRPr lang="cs-CZ"/>
        </a:p>
      </dgm:t>
    </dgm:pt>
    <dgm:pt modelId="{056D46F0-8AC7-4550-8BD7-E5C6A87F7589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75000"/>
                </a:schemeClr>
              </a:solidFill>
            </a:rPr>
            <a:t>plšík lískový</a:t>
          </a:r>
          <a:endParaRPr lang="cs-CZ" dirty="0">
            <a:solidFill>
              <a:schemeClr val="accent6">
                <a:lumMod val="75000"/>
              </a:schemeClr>
            </a:solidFill>
          </a:endParaRPr>
        </a:p>
      </dgm:t>
    </dgm:pt>
    <dgm:pt modelId="{03D0F77B-D207-49B5-B4B1-A1B3BEBD7BA0}" type="parTrans" cxnId="{9221351D-914C-44A2-A64C-05C72B7DC869}">
      <dgm:prSet/>
      <dgm:spPr/>
      <dgm:t>
        <a:bodyPr/>
        <a:lstStyle/>
        <a:p>
          <a:endParaRPr lang="cs-CZ"/>
        </a:p>
      </dgm:t>
    </dgm:pt>
    <dgm:pt modelId="{6C17C7F6-22FB-4DEC-849D-816F3AF432B2}" type="sibTrans" cxnId="{9221351D-914C-44A2-A64C-05C72B7DC869}">
      <dgm:prSet/>
      <dgm:spPr/>
      <dgm:t>
        <a:bodyPr/>
        <a:lstStyle/>
        <a:p>
          <a:endParaRPr lang="cs-CZ"/>
        </a:p>
      </dgm:t>
    </dgm:pt>
    <dgm:pt modelId="{D91DBCDD-9B51-4A5F-AD4E-2B4E2A33CA27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75000"/>
                </a:schemeClr>
              </a:solidFill>
            </a:rPr>
            <a:t>norník rudý</a:t>
          </a:r>
          <a:endParaRPr lang="cs-CZ" dirty="0">
            <a:solidFill>
              <a:schemeClr val="accent6">
                <a:lumMod val="75000"/>
              </a:schemeClr>
            </a:solidFill>
          </a:endParaRPr>
        </a:p>
      </dgm:t>
    </dgm:pt>
    <dgm:pt modelId="{8B85E0B3-EC02-4FBE-8E45-F1A853D73BAA}" type="parTrans" cxnId="{DCF5D984-E18E-45F1-B1F7-FFD33B58270F}">
      <dgm:prSet/>
      <dgm:spPr/>
      <dgm:t>
        <a:bodyPr/>
        <a:lstStyle/>
        <a:p>
          <a:endParaRPr lang="cs-CZ"/>
        </a:p>
      </dgm:t>
    </dgm:pt>
    <dgm:pt modelId="{7AD6D345-9D3E-4B63-81C6-BEAF99A01F6E}" type="sibTrans" cxnId="{DCF5D984-E18E-45F1-B1F7-FFD33B58270F}">
      <dgm:prSet/>
      <dgm:spPr/>
      <dgm:t>
        <a:bodyPr/>
        <a:lstStyle/>
        <a:p>
          <a:endParaRPr lang="cs-CZ"/>
        </a:p>
      </dgm:t>
    </dgm:pt>
    <dgm:pt modelId="{7D22C558-104B-4400-9108-DB6346726FC2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sz="1800" dirty="0" smtClean="0">
              <a:solidFill>
                <a:schemeClr val="accent6">
                  <a:lumMod val="75000"/>
                </a:schemeClr>
              </a:solidFill>
            </a:rPr>
            <a:t>lasice</a:t>
          </a:r>
        </a:p>
        <a:p>
          <a:r>
            <a:rPr lang="cs-CZ" sz="1600" dirty="0" smtClean="0">
              <a:solidFill>
                <a:schemeClr val="accent6">
                  <a:lumMod val="75000"/>
                </a:schemeClr>
              </a:solidFill>
            </a:rPr>
            <a:t>hranostaj</a:t>
          </a:r>
          <a:endParaRPr lang="cs-CZ" sz="1600" dirty="0">
            <a:solidFill>
              <a:schemeClr val="accent6">
                <a:lumMod val="75000"/>
              </a:schemeClr>
            </a:solidFill>
          </a:endParaRPr>
        </a:p>
      </dgm:t>
    </dgm:pt>
    <dgm:pt modelId="{90908536-EBC7-46D7-8D91-36A4B91567F2}" type="parTrans" cxnId="{C4C5B947-FA72-4DDB-912C-D7671B18CD82}">
      <dgm:prSet/>
      <dgm:spPr/>
      <dgm:t>
        <a:bodyPr/>
        <a:lstStyle/>
        <a:p>
          <a:endParaRPr lang="cs-CZ"/>
        </a:p>
      </dgm:t>
    </dgm:pt>
    <dgm:pt modelId="{950A3E6A-4232-4DE0-A9E7-6E71449B4D2E}" type="sibTrans" cxnId="{C4C5B947-FA72-4DDB-912C-D7671B18CD82}">
      <dgm:prSet/>
      <dgm:spPr/>
      <dgm:t>
        <a:bodyPr/>
        <a:lstStyle/>
        <a:p>
          <a:endParaRPr lang="cs-CZ"/>
        </a:p>
      </dgm:t>
    </dgm:pt>
    <dgm:pt modelId="{F90EBB36-DDDE-48A2-95DD-86F3FB30F7F9}" type="pres">
      <dgm:prSet presAssocID="{F7B98D35-E5D8-4684-9B01-55C74BD3EFD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F850F637-3BD9-4318-84E8-734FF190B7D7}" type="pres">
      <dgm:prSet presAssocID="{A8EE0B99-4EFC-4331-AAC8-B0170CCF6D4E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3938DB81-0187-41C1-B47C-F12978C4FF40}" type="pres">
      <dgm:prSet presAssocID="{29824BA9-0C36-4D31-B553-D2F07EB40FC2}" presName="Accent1" presStyleCnt="0"/>
      <dgm:spPr/>
    </dgm:pt>
    <dgm:pt modelId="{A953D6DD-D49F-409C-AB7F-CF4631ED3970}" type="pres">
      <dgm:prSet presAssocID="{29824BA9-0C36-4D31-B553-D2F07EB40FC2}" presName="Accent" presStyleLbl="bgShp" presStyleIdx="0" presStyleCnt="6"/>
      <dgm:spPr/>
    </dgm:pt>
    <dgm:pt modelId="{2C98CFF8-E9DA-4A1B-A1EC-25691102528C}" type="pres">
      <dgm:prSet presAssocID="{29824BA9-0C36-4D31-B553-D2F07EB40FC2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35E25-08A2-40BA-923A-4560202FA9E0}" type="pres">
      <dgm:prSet presAssocID="{61B5F0DA-A7E7-4E83-BA54-ED98A65128FA}" presName="Accent2" presStyleCnt="0"/>
      <dgm:spPr/>
    </dgm:pt>
    <dgm:pt modelId="{5A180612-4A01-41DC-BB77-E8FC776225AE}" type="pres">
      <dgm:prSet presAssocID="{61B5F0DA-A7E7-4E83-BA54-ED98A65128FA}" presName="Accent" presStyleLbl="bgShp" presStyleIdx="1" presStyleCnt="6"/>
      <dgm:spPr/>
    </dgm:pt>
    <dgm:pt modelId="{0DEB39F6-6980-4933-B1FA-7B679BD875B1}" type="pres">
      <dgm:prSet presAssocID="{61B5F0DA-A7E7-4E83-BA54-ED98A65128F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D2FDDA-5E86-4B35-9E69-2690EDF82762}" type="pres">
      <dgm:prSet presAssocID="{070604B5-0FDF-4B18-A90F-E5E903DA7C4C}" presName="Accent3" presStyleCnt="0"/>
      <dgm:spPr/>
    </dgm:pt>
    <dgm:pt modelId="{C710B47B-824E-4059-B4F8-5179250E85E3}" type="pres">
      <dgm:prSet presAssocID="{070604B5-0FDF-4B18-A90F-E5E903DA7C4C}" presName="Accent" presStyleLbl="bgShp" presStyleIdx="2" presStyleCnt="6"/>
      <dgm:spPr/>
    </dgm:pt>
    <dgm:pt modelId="{13BDC047-653C-405C-B6CD-4E09BE10F5C5}" type="pres">
      <dgm:prSet presAssocID="{070604B5-0FDF-4B18-A90F-E5E903DA7C4C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9FDB92-105C-4024-8EB5-2B2496E385B8}" type="pres">
      <dgm:prSet presAssocID="{056D46F0-8AC7-4550-8BD7-E5C6A87F7589}" presName="Accent4" presStyleCnt="0"/>
      <dgm:spPr/>
    </dgm:pt>
    <dgm:pt modelId="{92EC680C-D62E-413B-B9C2-0BEFAF4C0AB7}" type="pres">
      <dgm:prSet presAssocID="{056D46F0-8AC7-4550-8BD7-E5C6A87F7589}" presName="Accent" presStyleLbl="bgShp" presStyleIdx="3" presStyleCnt="6"/>
      <dgm:spPr/>
    </dgm:pt>
    <dgm:pt modelId="{7DA9C9BF-E5EC-4A91-805C-353F11296EEA}" type="pres">
      <dgm:prSet presAssocID="{056D46F0-8AC7-4550-8BD7-E5C6A87F7589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972715-294F-402E-92C7-8C77FB047A51}" type="pres">
      <dgm:prSet presAssocID="{D91DBCDD-9B51-4A5F-AD4E-2B4E2A33CA27}" presName="Accent5" presStyleCnt="0"/>
      <dgm:spPr/>
    </dgm:pt>
    <dgm:pt modelId="{2EC893AC-3FC6-4222-99DE-10C7BCB6C596}" type="pres">
      <dgm:prSet presAssocID="{D91DBCDD-9B51-4A5F-AD4E-2B4E2A33CA27}" presName="Accent" presStyleLbl="bgShp" presStyleIdx="4" presStyleCnt="6"/>
      <dgm:spPr/>
    </dgm:pt>
    <dgm:pt modelId="{F7CACF12-BABC-4C73-950B-4537FAF9FC1F}" type="pres">
      <dgm:prSet presAssocID="{D91DBCDD-9B51-4A5F-AD4E-2B4E2A33CA27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79609-D507-429D-8183-950293E71C6D}" type="pres">
      <dgm:prSet presAssocID="{7D22C558-104B-4400-9108-DB6346726FC2}" presName="Accent6" presStyleCnt="0"/>
      <dgm:spPr/>
    </dgm:pt>
    <dgm:pt modelId="{0FCA5CDD-6D75-4D98-9B0B-3A418CC0CAF2}" type="pres">
      <dgm:prSet presAssocID="{7D22C558-104B-4400-9108-DB6346726FC2}" presName="Accent" presStyleLbl="bgShp" presStyleIdx="5" presStyleCnt="6"/>
      <dgm:spPr/>
    </dgm:pt>
    <dgm:pt modelId="{60FF225A-FBAC-4906-83D9-F15FB626AD93}" type="pres">
      <dgm:prSet presAssocID="{7D22C558-104B-4400-9108-DB6346726FC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66F17E-9DD3-4124-81CC-B6DFC9230AF1}" type="presOf" srcId="{F7B98D35-E5D8-4684-9B01-55C74BD3EFD0}" destId="{F90EBB36-DDDE-48A2-95DD-86F3FB30F7F9}" srcOrd="0" destOrd="0" presId="urn:microsoft.com/office/officeart/2011/layout/HexagonRadial"/>
    <dgm:cxn modelId="{EA8A0699-1B51-4609-A406-1A52E03E15C7}" srcId="{A8EE0B99-4EFC-4331-AAC8-B0170CCF6D4E}" destId="{070604B5-0FDF-4B18-A90F-E5E903DA7C4C}" srcOrd="2" destOrd="0" parTransId="{103E8E3E-AA90-4D81-B204-26A42F7DEB38}" sibTransId="{F618285A-DA77-4114-8B55-770A0665609C}"/>
    <dgm:cxn modelId="{9221351D-914C-44A2-A64C-05C72B7DC869}" srcId="{A8EE0B99-4EFC-4331-AAC8-B0170CCF6D4E}" destId="{056D46F0-8AC7-4550-8BD7-E5C6A87F7589}" srcOrd="3" destOrd="0" parTransId="{03D0F77B-D207-49B5-B4B1-A1B3BEBD7BA0}" sibTransId="{6C17C7F6-22FB-4DEC-849D-816F3AF432B2}"/>
    <dgm:cxn modelId="{F62192A5-B284-4E52-ABD4-1317BCE110C3}" type="presOf" srcId="{29824BA9-0C36-4D31-B553-D2F07EB40FC2}" destId="{2C98CFF8-E9DA-4A1B-A1EC-25691102528C}" srcOrd="0" destOrd="0" presId="urn:microsoft.com/office/officeart/2011/layout/HexagonRadial"/>
    <dgm:cxn modelId="{DCE7436A-0147-4D19-BE4B-885E7DAD158A}" srcId="{A8EE0B99-4EFC-4331-AAC8-B0170CCF6D4E}" destId="{61B5F0DA-A7E7-4E83-BA54-ED98A65128FA}" srcOrd="1" destOrd="0" parTransId="{FC97304F-290B-4F25-A5E4-DCA6F4BBA861}" sibTransId="{03B961A4-5F0D-4FD4-A103-46D9582D2C80}"/>
    <dgm:cxn modelId="{717FC62C-3DC8-4B49-AE9E-A8142BDC9412}" type="presOf" srcId="{7D22C558-104B-4400-9108-DB6346726FC2}" destId="{60FF225A-FBAC-4906-83D9-F15FB626AD93}" srcOrd="0" destOrd="0" presId="urn:microsoft.com/office/officeart/2011/layout/HexagonRadial"/>
    <dgm:cxn modelId="{855E2CDC-4141-436B-B653-BF643BB7FEFD}" srcId="{A8EE0B99-4EFC-4331-AAC8-B0170CCF6D4E}" destId="{29824BA9-0C36-4D31-B553-D2F07EB40FC2}" srcOrd="0" destOrd="0" parTransId="{B03A8EA9-FDBA-4A45-A5D6-5770F03BA1DD}" sibTransId="{E9318955-B5F6-4AF5-95DA-5CCFAE2A7539}"/>
    <dgm:cxn modelId="{AAB88577-9857-4136-B1A8-17CAD54653D6}" srcId="{F7B98D35-E5D8-4684-9B01-55C74BD3EFD0}" destId="{A8EE0B99-4EFC-4331-AAC8-B0170CCF6D4E}" srcOrd="0" destOrd="0" parTransId="{67919101-5291-4216-A1C0-790BA1BDA619}" sibTransId="{5992C561-699E-49D2-80B1-7E2BEB02C53F}"/>
    <dgm:cxn modelId="{9916EF73-4AEC-4F98-B70D-2B2955E866AF}" type="presOf" srcId="{D91DBCDD-9B51-4A5F-AD4E-2B4E2A33CA27}" destId="{F7CACF12-BABC-4C73-950B-4537FAF9FC1F}" srcOrd="0" destOrd="0" presId="urn:microsoft.com/office/officeart/2011/layout/HexagonRadial"/>
    <dgm:cxn modelId="{DCF5D984-E18E-45F1-B1F7-FFD33B58270F}" srcId="{A8EE0B99-4EFC-4331-AAC8-B0170CCF6D4E}" destId="{D91DBCDD-9B51-4A5F-AD4E-2B4E2A33CA27}" srcOrd="4" destOrd="0" parTransId="{8B85E0B3-EC02-4FBE-8E45-F1A853D73BAA}" sibTransId="{7AD6D345-9D3E-4B63-81C6-BEAF99A01F6E}"/>
    <dgm:cxn modelId="{94D88235-2632-41FB-ADD9-A049FE0A24E7}" type="presOf" srcId="{056D46F0-8AC7-4550-8BD7-E5C6A87F7589}" destId="{7DA9C9BF-E5EC-4A91-805C-353F11296EEA}" srcOrd="0" destOrd="0" presId="urn:microsoft.com/office/officeart/2011/layout/HexagonRadial"/>
    <dgm:cxn modelId="{4ED2E651-6CF2-4A3F-814E-11BE62301658}" type="presOf" srcId="{61B5F0DA-A7E7-4E83-BA54-ED98A65128FA}" destId="{0DEB39F6-6980-4933-B1FA-7B679BD875B1}" srcOrd="0" destOrd="0" presId="urn:microsoft.com/office/officeart/2011/layout/HexagonRadial"/>
    <dgm:cxn modelId="{A51DFE1F-334F-4A09-8F3A-F2295CC83542}" type="presOf" srcId="{070604B5-0FDF-4B18-A90F-E5E903DA7C4C}" destId="{13BDC047-653C-405C-B6CD-4E09BE10F5C5}" srcOrd="0" destOrd="0" presId="urn:microsoft.com/office/officeart/2011/layout/HexagonRadial"/>
    <dgm:cxn modelId="{C4C5B947-FA72-4DDB-912C-D7671B18CD82}" srcId="{A8EE0B99-4EFC-4331-AAC8-B0170CCF6D4E}" destId="{7D22C558-104B-4400-9108-DB6346726FC2}" srcOrd="5" destOrd="0" parTransId="{90908536-EBC7-46D7-8D91-36A4B91567F2}" sibTransId="{950A3E6A-4232-4DE0-A9E7-6E71449B4D2E}"/>
    <dgm:cxn modelId="{37A49E26-9D90-4706-851B-C9D5870C06F0}" type="presOf" srcId="{A8EE0B99-4EFC-4331-AAC8-B0170CCF6D4E}" destId="{F850F637-3BD9-4318-84E8-734FF190B7D7}" srcOrd="0" destOrd="0" presId="urn:microsoft.com/office/officeart/2011/layout/HexagonRadial"/>
    <dgm:cxn modelId="{B9FE6A6C-8D9D-402E-8BC8-964DF48F189B}" type="presParOf" srcId="{F90EBB36-DDDE-48A2-95DD-86F3FB30F7F9}" destId="{F850F637-3BD9-4318-84E8-734FF190B7D7}" srcOrd="0" destOrd="0" presId="urn:microsoft.com/office/officeart/2011/layout/HexagonRadial"/>
    <dgm:cxn modelId="{17FB5562-4F9D-40EC-A85D-6D3CCE0945BC}" type="presParOf" srcId="{F90EBB36-DDDE-48A2-95DD-86F3FB30F7F9}" destId="{3938DB81-0187-41C1-B47C-F12978C4FF40}" srcOrd="1" destOrd="0" presId="urn:microsoft.com/office/officeart/2011/layout/HexagonRadial"/>
    <dgm:cxn modelId="{079CC909-4FCE-4511-8834-3C9DBBCBC7A9}" type="presParOf" srcId="{3938DB81-0187-41C1-B47C-F12978C4FF40}" destId="{A953D6DD-D49F-409C-AB7F-CF4631ED3970}" srcOrd="0" destOrd="0" presId="urn:microsoft.com/office/officeart/2011/layout/HexagonRadial"/>
    <dgm:cxn modelId="{5ADF9E0B-B0D9-4327-8C2C-F5AE90D5696F}" type="presParOf" srcId="{F90EBB36-DDDE-48A2-95DD-86F3FB30F7F9}" destId="{2C98CFF8-E9DA-4A1B-A1EC-25691102528C}" srcOrd="2" destOrd="0" presId="urn:microsoft.com/office/officeart/2011/layout/HexagonRadial"/>
    <dgm:cxn modelId="{CC047E1E-C9A2-42A1-8F22-A488F868A4EB}" type="presParOf" srcId="{F90EBB36-DDDE-48A2-95DD-86F3FB30F7F9}" destId="{36B35E25-08A2-40BA-923A-4560202FA9E0}" srcOrd="3" destOrd="0" presId="urn:microsoft.com/office/officeart/2011/layout/HexagonRadial"/>
    <dgm:cxn modelId="{DF328A1A-4BA8-4C08-BFF5-352C4EB82533}" type="presParOf" srcId="{36B35E25-08A2-40BA-923A-4560202FA9E0}" destId="{5A180612-4A01-41DC-BB77-E8FC776225AE}" srcOrd="0" destOrd="0" presId="urn:microsoft.com/office/officeart/2011/layout/HexagonRadial"/>
    <dgm:cxn modelId="{1D4F8EEC-E3F6-49D2-B14A-CBB0A7115985}" type="presParOf" srcId="{F90EBB36-DDDE-48A2-95DD-86F3FB30F7F9}" destId="{0DEB39F6-6980-4933-B1FA-7B679BD875B1}" srcOrd="4" destOrd="0" presId="urn:microsoft.com/office/officeart/2011/layout/HexagonRadial"/>
    <dgm:cxn modelId="{01899EE1-AC3E-427D-AAAD-3C562088397D}" type="presParOf" srcId="{F90EBB36-DDDE-48A2-95DD-86F3FB30F7F9}" destId="{69D2FDDA-5E86-4B35-9E69-2690EDF82762}" srcOrd="5" destOrd="0" presId="urn:microsoft.com/office/officeart/2011/layout/HexagonRadial"/>
    <dgm:cxn modelId="{E0E38D82-F1CC-452A-86FE-DA1398C77C03}" type="presParOf" srcId="{69D2FDDA-5E86-4B35-9E69-2690EDF82762}" destId="{C710B47B-824E-4059-B4F8-5179250E85E3}" srcOrd="0" destOrd="0" presId="urn:microsoft.com/office/officeart/2011/layout/HexagonRadial"/>
    <dgm:cxn modelId="{CF94FCF4-0DEE-43D1-9E1E-2AA6E907AF83}" type="presParOf" srcId="{F90EBB36-DDDE-48A2-95DD-86F3FB30F7F9}" destId="{13BDC047-653C-405C-B6CD-4E09BE10F5C5}" srcOrd="6" destOrd="0" presId="urn:microsoft.com/office/officeart/2011/layout/HexagonRadial"/>
    <dgm:cxn modelId="{8A160711-EF8A-45BF-9596-5CF6B13F5F69}" type="presParOf" srcId="{F90EBB36-DDDE-48A2-95DD-86F3FB30F7F9}" destId="{869FDB92-105C-4024-8EB5-2B2496E385B8}" srcOrd="7" destOrd="0" presId="urn:microsoft.com/office/officeart/2011/layout/HexagonRadial"/>
    <dgm:cxn modelId="{E6C035BD-57E1-4EB4-BE21-EA743CEA9CB1}" type="presParOf" srcId="{869FDB92-105C-4024-8EB5-2B2496E385B8}" destId="{92EC680C-D62E-413B-B9C2-0BEFAF4C0AB7}" srcOrd="0" destOrd="0" presId="urn:microsoft.com/office/officeart/2011/layout/HexagonRadial"/>
    <dgm:cxn modelId="{19B7DABC-F280-4BAF-8F0A-8CD300A92F3F}" type="presParOf" srcId="{F90EBB36-DDDE-48A2-95DD-86F3FB30F7F9}" destId="{7DA9C9BF-E5EC-4A91-805C-353F11296EEA}" srcOrd="8" destOrd="0" presId="urn:microsoft.com/office/officeart/2011/layout/HexagonRadial"/>
    <dgm:cxn modelId="{680914F9-9640-4D02-97F4-E0E08B7B3C3E}" type="presParOf" srcId="{F90EBB36-DDDE-48A2-95DD-86F3FB30F7F9}" destId="{F3972715-294F-402E-92C7-8C77FB047A51}" srcOrd="9" destOrd="0" presId="urn:microsoft.com/office/officeart/2011/layout/HexagonRadial"/>
    <dgm:cxn modelId="{CCA916E8-DF02-468D-84D0-B496DC015226}" type="presParOf" srcId="{F3972715-294F-402E-92C7-8C77FB047A51}" destId="{2EC893AC-3FC6-4222-99DE-10C7BCB6C596}" srcOrd="0" destOrd="0" presId="urn:microsoft.com/office/officeart/2011/layout/HexagonRadial"/>
    <dgm:cxn modelId="{684FC015-D2E8-4E9F-B261-87A2ED2CE7A7}" type="presParOf" srcId="{F90EBB36-DDDE-48A2-95DD-86F3FB30F7F9}" destId="{F7CACF12-BABC-4C73-950B-4537FAF9FC1F}" srcOrd="10" destOrd="0" presId="urn:microsoft.com/office/officeart/2011/layout/HexagonRadial"/>
    <dgm:cxn modelId="{2C2D250E-A04D-4CA9-AF7D-3AB7E700932C}" type="presParOf" srcId="{F90EBB36-DDDE-48A2-95DD-86F3FB30F7F9}" destId="{F2179609-D507-429D-8183-950293E71C6D}" srcOrd="11" destOrd="0" presId="urn:microsoft.com/office/officeart/2011/layout/HexagonRadial"/>
    <dgm:cxn modelId="{000168A4-C6A5-467E-BAB1-D3B3E8F9EFBA}" type="presParOf" srcId="{F2179609-D507-429D-8183-950293E71C6D}" destId="{0FCA5CDD-6D75-4D98-9B0B-3A418CC0CAF2}" srcOrd="0" destOrd="0" presId="urn:microsoft.com/office/officeart/2011/layout/HexagonRadial"/>
    <dgm:cxn modelId="{F9D489EE-7F36-4581-8E09-5B27D29A1FE7}" type="presParOf" srcId="{F90EBB36-DDDE-48A2-95DD-86F3FB30F7F9}" destId="{60FF225A-FBAC-4906-83D9-F15FB626AD93}" srcOrd="12" destOrd="0" presId="urn:microsoft.com/office/officeart/2011/layout/HexagonRadial"/>
  </dgm:cxnLst>
  <dgm:bg>
    <a:solidFill>
      <a:srgbClr val="FF66FF"/>
    </a:solidFill>
  </dgm:bg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VY_52_INOVACE_24_ROSTLINY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LESNÍ ŽIVOČICHOVÉ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E584FE-F67E-4CDB-8FCC-0324CC07FA47}">
      <dsp:nvSpPr>
        <dsp:cNvPr id="0" name=""/>
        <dsp:cNvSpPr/>
      </dsp:nvSpPr>
      <dsp:spPr>
        <a:xfrm>
          <a:off x="1542871" y="1311046"/>
          <a:ext cx="1666396" cy="1441500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>
              <a:solidFill>
                <a:srgbClr val="0066FF"/>
              </a:solidFill>
            </a:rPr>
            <a:t>cedivka</a:t>
          </a:r>
          <a:r>
            <a:rPr lang="cs-CZ" sz="1700" kern="1200" dirty="0" smtClean="0">
              <a:solidFill>
                <a:srgbClr val="0066FF"/>
              </a:solidFill>
            </a:rPr>
            <a:t>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0066FF"/>
              </a:solidFill>
            </a:rPr>
            <a:t>hajní</a:t>
          </a:r>
          <a:endParaRPr lang="cs-CZ" sz="1700" kern="1200" dirty="0">
            <a:solidFill>
              <a:srgbClr val="0066FF"/>
            </a:solidFill>
          </a:endParaRPr>
        </a:p>
      </dsp:txBody>
      <dsp:txXfrm>
        <a:off x="1542871" y="1311046"/>
        <a:ext cx="1666396" cy="1441500"/>
      </dsp:txXfrm>
    </dsp:sp>
    <dsp:sp modelId="{4802E54D-7EF2-4471-A7DD-57CFE3871854}">
      <dsp:nvSpPr>
        <dsp:cNvPr id="0" name=""/>
        <dsp:cNvSpPr/>
      </dsp:nvSpPr>
      <dsp:spPr>
        <a:xfrm>
          <a:off x="2586356" y="621385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ADD1DB-BC54-4EAA-A6E9-9F16E9E3B447}">
      <dsp:nvSpPr>
        <dsp:cNvPr id="0" name=""/>
        <dsp:cNvSpPr/>
      </dsp:nvSpPr>
      <dsp:spPr>
        <a:xfrm>
          <a:off x="1696370" y="0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0066FF"/>
              </a:solidFill>
            </a:rPr>
            <a:t>žluna zelená</a:t>
          </a:r>
          <a:endParaRPr lang="cs-CZ" sz="1700" kern="1200" dirty="0">
            <a:solidFill>
              <a:srgbClr val="0066FF"/>
            </a:solidFill>
          </a:endParaRPr>
        </a:p>
      </dsp:txBody>
      <dsp:txXfrm>
        <a:off x="1696370" y="0"/>
        <a:ext cx="1365600" cy="1181404"/>
      </dsp:txXfrm>
    </dsp:sp>
    <dsp:sp modelId="{9CE0AE8E-DBD5-4947-804E-405A503C7B99}">
      <dsp:nvSpPr>
        <dsp:cNvPr id="0" name=""/>
        <dsp:cNvSpPr/>
      </dsp:nvSpPr>
      <dsp:spPr>
        <a:xfrm>
          <a:off x="3320129" y="1634134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A33BB8-C01F-4D6C-BFF3-0D53C6298A87}">
      <dsp:nvSpPr>
        <dsp:cNvPr id="0" name=""/>
        <dsp:cNvSpPr/>
      </dsp:nvSpPr>
      <dsp:spPr>
        <a:xfrm>
          <a:off x="2948785" y="726643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0066FF"/>
              </a:solidFill>
            </a:rPr>
            <a:t>krahujec obecný</a:t>
          </a:r>
          <a:endParaRPr lang="cs-CZ" sz="1700" kern="1200" dirty="0">
            <a:solidFill>
              <a:srgbClr val="0066FF"/>
            </a:solidFill>
          </a:endParaRPr>
        </a:p>
      </dsp:txBody>
      <dsp:txXfrm>
        <a:off x="2948785" y="726643"/>
        <a:ext cx="1365600" cy="1181404"/>
      </dsp:txXfrm>
    </dsp:sp>
    <dsp:sp modelId="{02DFCE49-DC77-4159-A031-4760A50D9727}">
      <dsp:nvSpPr>
        <dsp:cNvPr id="0" name=""/>
        <dsp:cNvSpPr/>
      </dsp:nvSpPr>
      <dsp:spPr>
        <a:xfrm>
          <a:off x="2810403" y="2777337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E36D3-FA76-4645-A3E9-A7D86147EE93}">
      <dsp:nvSpPr>
        <dsp:cNvPr id="0" name=""/>
        <dsp:cNvSpPr/>
      </dsp:nvSpPr>
      <dsp:spPr>
        <a:xfrm>
          <a:off x="2948785" y="2155139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3366CC"/>
              </a:solidFill>
            </a:rPr>
            <a:t>jezevec lesní</a:t>
          </a:r>
          <a:endParaRPr lang="cs-CZ" sz="1700" kern="1200" dirty="0">
            <a:solidFill>
              <a:srgbClr val="3366CC"/>
            </a:solidFill>
          </a:endParaRPr>
        </a:p>
      </dsp:txBody>
      <dsp:txXfrm>
        <a:off x="2948785" y="2155139"/>
        <a:ext cx="1365600" cy="1181404"/>
      </dsp:txXfrm>
    </dsp:sp>
    <dsp:sp modelId="{0185C1D5-B791-4803-8F4C-66D3CBF17949}">
      <dsp:nvSpPr>
        <dsp:cNvPr id="0" name=""/>
        <dsp:cNvSpPr/>
      </dsp:nvSpPr>
      <dsp:spPr>
        <a:xfrm>
          <a:off x="1545972" y="2896006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310054-9DE2-46F7-BC12-B985A839FF62}">
      <dsp:nvSpPr>
        <dsp:cNvPr id="0" name=""/>
        <dsp:cNvSpPr/>
      </dsp:nvSpPr>
      <dsp:spPr>
        <a:xfrm>
          <a:off x="1696370" y="2882595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0066FF"/>
              </a:solidFill>
            </a:rPr>
            <a:t>ježek západní</a:t>
          </a:r>
          <a:endParaRPr lang="cs-CZ" sz="1700" kern="1200" dirty="0">
            <a:solidFill>
              <a:srgbClr val="0066FF"/>
            </a:solidFill>
          </a:endParaRPr>
        </a:p>
      </dsp:txBody>
      <dsp:txXfrm>
        <a:off x="1696370" y="2882595"/>
        <a:ext cx="1365600" cy="1181404"/>
      </dsp:txXfrm>
    </dsp:sp>
    <dsp:sp modelId="{2CE084BE-B191-4523-B7C6-97B15570EA8F}">
      <dsp:nvSpPr>
        <dsp:cNvPr id="0" name=""/>
        <dsp:cNvSpPr/>
      </dsp:nvSpPr>
      <dsp:spPr>
        <a:xfrm>
          <a:off x="800183" y="1883664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C77BD-7867-4DD7-BC30-74C5C1D02413}">
      <dsp:nvSpPr>
        <dsp:cNvPr id="0" name=""/>
        <dsp:cNvSpPr/>
      </dsp:nvSpPr>
      <dsp:spPr>
        <a:xfrm>
          <a:off x="438142" y="2155952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0066FF"/>
              </a:solidFill>
            </a:rPr>
            <a:t>batolec duhový</a:t>
          </a:r>
          <a:endParaRPr lang="cs-CZ" sz="1700" kern="1200" dirty="0">
            <a:solidFill>
              <a:srgbClr val="0066FF"/>
            </a:solidFill>
          </a:endParaRPr>
        </a:p>
      </dsp:txBody>
      <dsp:txXfrm>
        <a:off x="438142" y="2155952"/>
        <a:ext cx="1365600" cy="1181404"/>
      </dsp:txXfrm>
    </dsp:sp>
    <dsp:sp modelId="{D22459ED-56F2-4B4E-A31A-73347493392A}">
      <dsp:nvSpPr>
        <dsp:cNvPr id="0" name=""/>
        <dsp:cNvSpPr/>
      </dsp:nvSpPr>
      <dsp:spPr>
        <a:xfrm>
          <a:off x="438142" y="725017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rgbClr val="0066FF"/>
              </a:solidFill>
            </a:rPr>
            <a:t>liška obecná</a:t>
          </a:r>
          <a:endParaRPr lang="cs-CZ" sz="1700" kern="1200" dirty="0">
            <a:solidFill>
              <a:srgbClr val="0066FF"/>
            </a:solidFill>
          </a:endParaRPr>
        </a:p>
      </dsp:txBody>
      <dsp:txXfrm>
        <a:off x="438142" y="725017"/>
        <a:ext cx="1365600" cy="1181404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850F637-3BD9-4318-84E8-734FF190B7D7}">
      <dsp:nvSpPr>
        <dsp:cNvPr id="0" name=""/>
        <dsp:cNvSpPr/>
      </dsp:nvSpPr>
      <dsp:spPr>
        <a:xfrm>
          <a:off x="1362851" y="1311046"/>
          <a:ext cx="1666396" cy="144150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shade val="6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C000"/>
              </a:solidFill>
            </a:rPr>
            <a:t>slepýš křehký</a:t>
          </a:r>
          <a:endParaRPr lang="cs-CZ" sz="1800" kern="1200" dirty="0">
            <a:solidFill>
              <a:srgbClr val="FFC000"/>
            </a:solidFill>
          </a:endParaRPr>
        </a:p>
      </dsp:txBody>
      <dsp:txXfrm>
        <a:off x="1362851" y="1311046"/>
        <a:ext cx="1666396" cy="1441500"/>
      </dsp:txXfrm>
    </dsp:sp>
    <dsp:sp modelId="{5A180612-4A01-41DC-BB77-E8FC776225AE}">
      <dsp:nvSpPr>
        <dsp:cNvPr id="0" name=""/>
        <dsp:cNvSpPr/>
      </dsp:nvSpPr>
      <dsp:spPr>
        <a:xfrm>
          <a:off x="2406336" y="621385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98CFF8-E9DA-4A1B-A1EC-25691102528C}">
      <dsp:nvSpPr>
        <dsp:cNvPr id="0" name=""/>
        <dsp:cNvSpPr/>
      </dsp:nvSpPr>
      <dsp:spPr>
        <a:xfrm>
          <a:off x="1516350" y="0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solidFill>
                <a:srgbClr val="FFC000"/>
              </a:solidFill>
            </a:rPr>
            <a:t>roháč </a:t>
          </a:r>
          <a:r>
            <a:rPr lang="cs-CZ" sz="1800" kern="1200" dirty="0" smtClean="0">
              <a:solidFill>
                <a:srgbClr val="FFC000"/>
              </a:solidFill>
            </a:rPr>
            <a:t>obecný</a:t>
          </a:r>
          <a:endParaRPr lang="cs-CZ" sz="1800" kern="1200" dirty="0">
            <a:solidFill>
              <a:srgbClr val="FFC000"/>
            </a:solidFill>
          </a:endParaRPr>
        </a:p>
      </dsp:txBody>
      <dsp:txXfrm>
        <a:off x="1516350" y="0"/>
        <a:ext cx="1365600" cy="1181404"/>
      </dsp:txXfrm>
    </dsp:sp>
    <dsp:sp modelId="{C710B47B-824E-4059-B4F8-5179250E85E3}">
      <dsp:nvSpPr>
        <dsp:cNvPr id="0" name=""/>
        <dsp:cNvSpPr/>
      </dsp:nvSpPr>
      <dsp:spPr>
        <a:xfrm>
          <a:off x="3140109" y="1634134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EB39F6-6980-4933-B1FA-7B679BD875B1}">
      <dsp:nvSpPr>
        <dsp:cNvPr id="0" name=""/>
        <dsp:cNvSpPr/>
      </dsp:nvSpPr>
      <dsp:spPr>
        <a:xfrm>
          <a:off x="2768765" y="726643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shade val="50000"/>
            <a:hueOff val="3440"/>
            <a:satOff val="956"/>
            <a:lumOff val="12406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C000"/>
              </a:solidFill>
            </a:rPr>
            <a:t>daněk skvrnitý</a:t>
          </a:r>
          <a:endParaRPr lang="cs-CZ" sz="1800" kern="1200" dirty="0">
            <a:solidFill>
              <a:srgbClr val="FFC000"/>
            </a:solidFill>
          </a:endParaRPr>
        </a:p>
      </dsp:txBody>
      <dsp:txXfrm>
        <a:off x="2768765" y="726643"/>
        <a:ext cx="1365600" cy="1181404"/>
      </dsp:txXfrm>
    </dsp:sp>
    <dsp:sp modelId="{92EC680C-D62E-413B-B9C2-0BEFAF4C0AB7}">
      <dsp:nvSpPr>
        <dsp:cNvPr id="0" name=""/>
        <dsp:cNvSpPr/>
      </dsp:nvSpPr>
      <dsp:spPr>
        <a:xfrm>
          <a:off x="2630383" y="2777337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BDC047-653C-405C-B6CD-4E09BE10F5C5}">
      <dsp:nvSpPr>
        <dsp:cNvPr id="0" name=""/>
        <dsp:cNvSpPr/>
      </dsp:nvSpPr>
      <dsp:spPr>
        <a:xfrm>
          <a:off x="2768765" y="2155139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shade val="50000"/>
            <a:hueOff val="6879"/>
            <a:satOff val="1912"/>
            <a:lumOff val="24811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C000"/>
              </a:solidFill>
            </a:rPr>
            <a:t>slavík obecný</a:t>
          </a:r>
          <a:endParaRPr lang="cs-CZ" sz="1800" kern="1200" dirty="0">
            <a:solidFill>
              <a:srgbClr val="FFC000"/>
            </a:solidFill>
          </a:endParaRPr>
        </a:p>
      </dsp:txBody>
      <dsp:txXfrm>
        <a:off x="2768765" y="2155139"/>
        <a:ext cx="1365600" cy="1181404"/>
      </dsp:txXfrm>
    </dsp:sp>
    <dsp:sp modelId="{2EC893AC-3FC6-4222-99DE-10C7BCB6C596}">
      <dsp:nvSpPr>
        <dsp:cNvPr id="0" name=""/>
        <dsp:cNvSpPr/>
      </dsp:nvSpPr>
      <dsp:spPr>
        <a:xfrm>
          <a:off x="1365952" y="2896006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A9C9BF-E5EC-4A91-805C-353F11296EEA}">
      <dsp:nvSpPr>
        <dsp:cNvPr id="0" name=""/>
        <dsp:cNvSpPr/>
      </dsp:nvSpPr>
      <dsp:spPr>
        <a:xfrm>
          <a:off x="1516350" y="2882595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shade val="50000"/>
            <a:hueOff val="10319"/>
            <a:satOff val="2868"/>
            <a:lumOff val="37217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accent6">
                  <a:lumMod val="75000"/>
                </a:schemeClr>
              </a:solidFill>
            </a:rPr>
            <a:t>plšík lískový</a:t>
          </a:r>
          <a:endParaRPr lang="cs-CZ" sz="18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516350" y="2882595"/>
        <a:ext cx="1365600" cy="1181404"/>
      </dsp:txXfrm>
    </dsp:sp>
    <dsp:sp modelId="{0FCA5CDD-6D75-4D98-9B0B-3A418CC0CAF2}">
      <dsp:nvSpPr>
        <dsp:cNvPr id="0" name=""/>
        <dsp:cNvSpPr/>
      </dsp:nvSpPr>
      <dsp:spPr>
        <a:xfrm>
          <a:off x="620163" y="1883664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ACF12-BABC-4C73-950B-4537FAF9FC1F}">
      <dsp:nvSpPr>
        <dsp:cNvPr id="0" name=""/>
        <dsp:cNvSpPr/>
      </dsp:nvSpPr>
      <dsp:spPr>
        <a:xfrm>
          <a:off x="258122" y="2155952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shade val="50000"/>
            <a:hueOff val="6879"/>
            <a:satOff val="1912"/>
            <a:lumOff val="24811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accent6">
                  <a:lumMod val="75000"/>
                </a:schemeClr>
              </a:solidFill>
            </a:rPr>
            <a:t>norník rudý</a:t>
          </a:r>
          <a:endParaRPr lang="cs-CZ" sz="18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58122" y="2155952"/>
        <a:ext cx="1365600" cy="1181404"/>
      </dsp:txXfrm>
    </dsp:sp>
    <dsp:sp modelId="{60FF225A-FBAC-4906-83D9-F15FB626AD93}">
      <dsp:nvSpPr>
        <dsp:cNvPr id="0" name=""/>
        <dsp:cNvSpPr/>
      </dsp:nvSpPr>
      <dsp:spPr>
        <a:xfrm>
          <a:off x="258122" y="725017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accent6">
                  <a:lumMod val="75000"/>
                </a:schemeClr>
              </a:solidFill>
            </a:rPr>
            <a:t>lasice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6">
                  <a:lumMod val="75000"/>
                </a:schemeClr>
              </a:solidFill>
            </a:rPr>
            <a:t>hranostaj</a:t>
          </a:r>
          <a:endParaRPr lang="cs-CZ" sz="16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58122" y="725017"/>
        <a:ext cx="1365600" cy="1181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58E4C0-647B-4F21-B8B4-BC280FB9A08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0C4BD-4231-4DF9-85E6-08883E80E8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3266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0C4BD-4231-4DF9-85E6-08883E80E86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2190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patura_iris_Weinsberg_20080618_1.jpg" TargetMode="External"/><Relationship Id="rId13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12" Type="http://schemas.openxmlformats.org/officeDocument/2006/relationships/hyperlink" Target="http://cs.wikipedia.org/wiki/Soubor:Dama_dama8.JPG" TargetMode="External"/><Relationship Id="rId2" Type="http://schemas.openxmlformats.org/officeDocument/2006/relationships/hyperlink" Target="http://cs.wikipedia.org/wiki/Soubor:Nachtigall_(Luscinia_megarhynchos)-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R%C3%B6telmaus_I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cs.wikipedia.org/wiki/Soubor:Haselmaus.JPG" TargetMode="External"/><Relationship Id="rId4" Type="http://schemas.openxmlformats.org/officeDocument/2006/relationships/hyperlink" Target="http://cs.wikipedia.org/wiki/Soubor:Badger-badger.jpg" TargetMode="External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ulpes_vulpes_standing_in_snow.jpg" TargetMode="External"/><Relationship Id="rId13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12" Type="http://schemas.openxmlformats.org/officeDocument/2006/relationships/hyperlink" Target="http://cs.wikipedia.org/wiki/Soubor:Erinaceus_europaeus_(Marek_Szczepanek).jpg" TargetMode="External"/><Relationship Id="rId2" Type="http://schemas.openxmlformats.org/officeDocument/2006/relationships/hyperlink" Target="http://www.google.cz/imgres?q=cedivka&amp;hl=cs&amp;rlz=1T4ADRA_csCZ436CZ454&amp;biw=1024&amp;bih=554&amp;tbm=isch&amp;tbnid=dPiPXKVxaRw2yM:&amp;imgrefurl=http://www.pavouci-cz.eu/Pavouci.php?str=Amaurobius_jugorum&amp;docid=VlUlfQuWb-4WUM&amp;imgurl=http://www.pavouci-cz.eu/Data/Amaurobius%20jugorum/obr_C7_Amaurobius_jugorum_90922.jpg&amp;w=800&amp;h=533&amp;ei=JOq0T43WIOik4ASF0bTBDg&amp;zoom=1&amp;iact=hc&amp;vpx=315&amp;vpy=7&amp;dur=3266&amp;hovh=183&amp;hovw=275&amp;tx=182&amp;ty=106&amp;sig=102032948630475102088&amp;page=4&amp;tbnh=153&amp;tbnw=196&amp;start=42&amp;ndsp=12&amp;ved=1t:429,r:1,s:42,i:16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ustela_erminea_upright.jpg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0" Type="http://schemas.openxmlformats.org/officeDocument/2006/relationships/hyperlink" Target="http://cs.wikipedia.org/wiki/Soubor:Anguidae.jpg" TargetMode="External"/><Relationship Id="rId4" Type="http://schemas.openxmlformats.org/officeDocument/2006/relationships/hyperlink" Target="http://cs.wikipedia.org/wiki/Soubor:Sparrowhawk04.jpg" TargetMode="External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cus_viridis_juv(ThKraft).jpg" TargetMode="External"/><Relationship Id="rId2" Type="http://schemas.openxmlformats.org/officeDocument/2006/relationships/hyperlink" Target="http://cs.wikipedia.org/wiki/Sexu%C3%A1ln%C3%AD_dimorfismu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hyperlink" Target="http://cs.wikipedia.org/wiki/Soubor:Lucanus_cervus.jpg" TargetMode="External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aselmaus.JPG" TargetMode="External"/><Relationship Id="rId13" Type="http://schemas.openxmlformats.org/officeDocument/2006/relationships/hyperlink" Target="http://cs.wikipedia.org/wiki/Soubor:Vulpes_vulpes_standing_in_snow.jpg" TargetMode="External"/><Relationship Id="rId3" Type="http://schemas.openxmlformats.org/officeDocument/2006/relationships/hyperlink" Target="http://www.magnetyx.cz/40-drevene-dekorace-drevene-magnetky-magnetka-jezek-s-jablkem.html" TargetMode="External"/><Relationship Id="rId7" Type="http://schemas.openxmlformats.org/officeDocument/2006/relationships/hyperlink" Target="http://cs.wikipedia.org/wiki/Soubor:Apatura_iris_Weinsberg_20080618_1.jpg" TargetMode="External"/><Relationship Id="rId12" Type="http://schemas.openxmlformats.org/officeDocument/2006/relationships/hyperlink" Target="http://cs.wikipedia.org/wiki/Soubor:Mustela_erminea_upright.jpg" TargetMode="External"/><Relationship Id="rId17" Type="http://schemas.openxmlformats.org/officeDocument/2006/relationships/hyperlink" Target="http://cs.wikipedia.org/wiki/Soubor:Lucanus_cervus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cs.wikipedia.org/wiki/Soubor:Gr%C3%BCnspecht_Picus_virid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R%C3%B6telmaus_I.jpg" TargetMode="External"/><Relationship Id="rId11" Type="http://schemas.openxmlformats.org/officeDocument/2006/relationships/hyperlink" Target="http://www.pavouci-cz.eu/Data/Amaurobius%20jugorum/obr_C7_Amaurobius_jugorum_90922.jpg" TargetMode="External"/><Relationship Id="rId5" Type="http://schemas.openxmlformats.org/officeDocument/2006/relationships/hyperlink" Target="http://cs.wikipedia.org/wiki/Soubor:Badger-badger.jpg" TargetMode="External"/><Relationship Id="rId15" Type="http://schemas.openxmlformats.org/officeDocument/2006/relationships/hyperlink" Target="http://cs.wikipedia.org/wiki/Soubor:Erinaceus_europaeus_%28Marek_Szczepanek%29.jpg" TargetMode="External"/><Relationship Id="rId10" Type="http://schemas.openxmlformats.org/officeDocument/2006/relationships/hyperlink" Target="http://cs.wikipedia.org/wiki/Soubor:Sparrowhawk04.jpg" TargetMode="External"/><Relationship Id="rId4" Type="http://schemas.openxmlformats.org/officeDocument/2006/relationships/hyperlink" Target="http://cs.wikipedia.org/wiki/Soubor:Nachtigall_%28Luscinia_megarhynchos%29-2.jpg" TargetMode="External"/><Relationship Id="rId9" Type="http://schemas.openxmlformats.org/officeDocument/2006/relationships/hyperlink" Target="http://cs.wikipedia.org/wiki/Soubor:Dama_dama8.JPG" TargetMode="External"/><Relationship Id="rId14" Type="http://schemas.openxmlformats.org/officeDocument/2006/relationships/hyperlink" Target="http://cs.wikipedia.org/wiki/Soubor:Anguida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0050699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55776" y="3933056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Bezobratlí </a:t>
            </a:r>
            <a:r>
              <a:rPr lang="cs-CZ" smtClean="0"/>
              <a:t>a obratlovci v lese.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4904997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zopakují již v nižších ročnících probrané lesní živočichy, jejich třídění </a:t>
                      </a:r>
                      <a:r>
                        <a:rPr lang="cs-CZ" sz="1800" dirty="0" smtClean="0"/>
                        <a:t>               a </a:t>
                      </a:r>
                      <a:r>
                        <a:rPr lang="cs-CZ" sz="1800" dirty="0" smtClean="0"/>
                        <a:t>poznávání.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223115205"/>
              </p:ext>
            </p:extLst>
          </p:nvPr>
        </p:nvGraphicFramePr>
        <p:xfrm>
          <a:off x="179512" y="188640"/>
          <a:ext cx="475252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925927121"/>
              </p:ext>
            </p:extLst>
          </p:nvPr>
        </p:nvGraphicFramePr>
        <p:xfrm>
          <a:off x="4572000" y="2276872"/>
          <a:ext cx="43924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20072" y="98072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Uvedené živočichy roztřiď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379804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na obratlovce a bezobratlé.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885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6506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obratlovci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63778" y="14117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bezobratlí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9219" y="1366529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--------------------------			--------------------------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7564" y="183056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--------------------------			--------------------------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564" y="2292225"/>
            <a:ext cx="3492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--------------------------			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68756" y="2808510"/>
            <a:ext cx="3132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--------------------------	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20082" y="3224008"/>
            <a:ext cx="8133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	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724900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--------------------------		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0280" y="4162209"/>
            <a:ext cx="3596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--------------------------		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9244" y="4632019"/>
            <a:ext cx="3931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			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329" y="893911"/>
            <a:ext cx="8133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-------------------------			--------------------------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088722"/>
            <a:ext cx="3132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---------------------------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92" y="5583204"/>
            <a:ext cx="3419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18" name="Minus 17"/>
          <p:cNvSpPr/>
          <p:nvPr/>
        </p:nvSpPr>
        <p:spPr>
          <a:xfrm>
            <a:off x="395536" y="653939"/>
            <a:ext cx="3384376" cy="144016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>
            <a:off x="5076056" y="653879"/>
            <a:ext cx="2880320" cy="144076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933665" y="749895"/>
            <a:ext cx="277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339966"/>
                </a:solidFill>
              </a:rPr>
              <a:t>žluna zelená</a:t>
            </a:r>
            <a:endParaRPr lang="cs-CZ" b="1" i="1" dirty="0">
              <a:solidFill>
                <a:srgbClr val="339966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33665" y="1247407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krahujec obecný</a:t>
            </a:r>
            <a:endParaRPr lang="cs-CZ" b="1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33665" y="170907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66FF"/>
                </a:solidFill>
              </a:rPr>
              <a:t>jezevec lesní</a:t>
            </a:r>
            <a:endParaRPr lang="cs-CZ" b="1" i="1" dirty="0">
              <a:solidFill>
                <a:srgbClr val="FF66FF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33665" y="2169928"/>
            <a:ext cx="2846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ježek západní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350647" y="2702167"/>
            <a:ext cx="22701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C3300"/>
                </a:solidFill>
              </a:rPr>
              <a:t>liška obecná</a:t>
            </a:r>
            <a:endParaRPr lang="cs-CZ" b="1" i="1" dirty="0">
              <a:solidFill>
                <a:srgbClr val="CC33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316640" y="3077381"/>
            <a:ext cx="2410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daněk skvrnitý</a:t>
            </a:r>
            <a:endParaRPr lang="cs-CZ" b="1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33665" y="3598485"/>
            <a:ext cx="2846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66FF"/>
                </a:solidFill>
              </a:rPr>
              <a:t>slavík obecný</a:t>
            </a:r>
            <a:endParaRPr lang="cs-CZ" b="1" i="1" dirty="0">
              <a:solidFill>
                <a:srgbClr val="0066FF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05936" y="4060150"/>
            <a:ext cx="277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33CC33"/>
                </a:solidFill>
              </a:rPr>
              <a:t>plšík lískový</a:t>
            </a:r>
            <a:endParaRPr lang="cs-CZ" b="1" i="1" dirty="0">
              <a:solidFill>
                <a:srgbClr val="33CC33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05936" y="4513833"/>
            <a:ext cx="2628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808000"/>
                </a:solidFill>
              </a:rPr>
              <a:t>norník rudý</a:t>
            </a:r>
            <a:endParaRPr lang="cs-CZ" b="1" i="1" dirty="0">
              <a:solidFill>
                <a:srgbClr val="808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87412" y="4972713"/>
            <a:ext cx="3234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77777"/>
                </a:solidFill>
              </a:rPr>
              <a:t>lasice hranostaj</a:t>
            </a:r>
            <a:endParaRPr lang="cs-CZ" b="1" i="1" dirty="0">
              <a:solidFill>
                <a:srgbClr val="777777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35596" y="5437163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slepýš křehký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635889" y="797955"/>
            <a:ext cx="2148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batolec duhový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33755" y="1254894"/>
            <a:ext cx="2148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00CC66"/>
                </a:solidFill>
              </a:rPr>
              <a:t>cedivka</a:t>
            </a:r>
            <a:r>
              <a:rPr lang="cs-CZ" b="1" i="1" dirty="0" smtClean="0">
                <a:solidFill>
                  <a:srgbClr val="00CC66"/>
                </a:solidFill>
              </a:rPr>
              <a:t> hajní</a:t>
            </a:r>
            <a:endParaRPr lang="cs-CZ" b="1" i="1" dirty="0">
              <a:solidFill>
                <a:srgbClr val="00CC66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33755" y="1730021"/>
            <a:ext cx="21185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99FF"/>
                </a:solidFill>
              </a:rPr>
              <a:t>roháč obecný</a:t>
            </a:r>
            <a:endParaRPr lang="cs-CZ" b="1" i="1" dirty="0">
              <a:solidFill>
                <a:srgbClr val="0099FF"/>
              </a:solidFill>
            </a:endParaRPr>
          </a:p>
        </p:txBody>
      </p:sp>
      <p:pic>
        <p:nvPicPr>
          <p:cNvPr id="37" name="Obrázek 36" descr="C:\Documents and Settings\Kamila Dardová\Local Settings\Temporary Internet Files\Content.IE5\ZPBKD47L\MC900441392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7439" y="4465956"/>
            <a:ext cx="1809750" cy="1771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Obrázek 37" descr="C:\Documents and Settings\Kamila Dardová\Local Settings\Temporary Internet Files\Content.IE5\MF09DBEL\MC900330420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8346" y="653879"/>
            <a:ext cx="1819275" cy="923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Obrázek 38" descr="C:\Documents and Settings\Kamila Dardová\Local Settings\Temporary Internet Files\Content.IE5\O00LOZK6\MC900337932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0071" y="2393573"/>
            <a:ext cx="1828800" cy="164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" name="Obrázek 39" descr="C:\Documents and Settings\Kamila Dardová\Local Settings\Temporary Internet Files\Content.IE5\LEML8JXJ\MC900438041[1].pn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100" y="2309085"/>
            <a:ext cx="1875656" cy="1628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Obrázek 40" descr="C:\Documents and Settings\Kamila Dardová\Local Settings\Temporary Internet Files\Content.IE5\LEML8JXJ\MC900111382[1].wmf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76957"/>
            <a:ext cx="2146701" cy="1949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Obrázek 41" descr="C:\Documents and Settings\Kamila Dardová\Local Settings\Temporary Internet Files\Content.IE5\5QRXVXXE\MC900438028[1].pn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8995" y="2663786"/>
            <a:ext cx="2137221" cy="15821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7798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93135" y="260648"/>
            <a:ext cx="715772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66FF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 obrázkům přiřaď jména.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66FF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3877" y="318180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slavík obecný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183359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jezevec lesní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318180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norník rudý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3877" y="5903302"/>
            <a:ext cx="2262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batolec duhový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590330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plšík lískový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5903302"/>
            <a:ext cx="3059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daněk skvrnitý</a:t>
            </a:r>
            <a:endParaRPr lang="cs-CZ" dirty="0"/>
          </a:p>
        </p:txBody>
      </p:sp>
      <p:pic>
        <p:nvPicPr>
          <p:cNvPr id="15" name="obrázek 1" descr="Slavík obecný">
            <a:hlinkClick r:id="rId2" tooltip="&quot;Slavík obecný&quot;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406" y="1079009"/>
            <a:ext cx="2428874" cy="2116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" descr="Popis obrázku chybí">
            <a:hlinkClick r:id="rId4" tooltip="&quot;Popis obrázku chybí&quot;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79009"/>
            <a:ext cx="2664296" cy="21027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" descr="Norník rudý">
            <a:hlinkClick r:id="rId6" tooltip="&quot;Norník rudý&quot;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79009"/>
            <a:ext cx="2736304" cy="21027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2" descr="Batolec duhový - sameček">
            <a:hlinkClick r:id="rId8" tooltip="&quot;Batolec duhový - sameček&quot;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407" y="3645025"/>
            <a:ext cx="2428874" cy="21644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2" descr="Plšík lískový">
            <a:hlinkClick r:id="rId10" tooltip="&quot;Plšík lískový&quot;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45025"/>
            <a:ext cx="2664296" cy="21644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2" descr="Daněk evropský">
            <a:hlinkClick r:id="rId12" tooltip="&quot;Daněk evropský&quot;"/>
          </p:cNvPr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45025"/>
            <a:ext cx="2736304" cy="21644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5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g_hi" descr="http://t3.gstatic.com/images?q=tbn:ANd9GcRqWGJA_Przo6_VWDPeSUelPbdQYq5WuaumtHYSSsjCAFYcV8TM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941"/>
            <a:ext cx="2619375" cy="256701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3491880" y="2990093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cedivka</a:t>
            </a:r>
            <a:r>
              <a:rPr lang="cs-CZ" dirty="0" smtClean="0"/>
              <a:t> hajní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4038" y="299009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krahujec obecný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990092"/>
            <a:ext cx="2580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lasice hranostaj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2070" y="5877272"/>
            <a:ext cx="26598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64082" y="5871225"/>
            <a:ext cx="2619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slepýš křehký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32549" y="5868202"/>
            <a:ext cx="2868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ježek západní</a:t>
            </a:r>
            <a:endParaRPr lang="cs-CZ" dirty="0"/>
          </a:p>
        </p:txBody>
      </p:sp>
      <p:pic>
        <p:nvPicPr>
          <p:cNvPr id="14" name="obrázek 1" descr="Ilustrace krahujců obecných.">
            <a:hlinkClick r:id="rId4" tooltip="&quot;Ilustrace krahujců obecných.&quot;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859" y="447880"/>
            <a:ext cx="2390949" cy="25422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2" descr="Lasice hranostaj">
            <a:hlinkClick r:id="rId6" tooltip="&quot;Lasice hranostaj&quot;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1932"/>
            <a:ext cx="2724150" cy="2538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2" descr="Popis obrázku chybí">
            <a:hlinkClick r:id="rId8" tooltip="&quot;Popis obrázku chybí&quot;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858" y="3488032"/>
            <a:ext cx="2390949" cy="23801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" descr="Slepýš křehký">
            <a:hlinkClick r:id="rId10" tooltip="&quot;Slepýš křehký&quot;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9" y="3488034"/>
            <a:ext cx="2619374" cy="2380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" descr="Ježek západní">
            <a:hlinkClick r:id="rId12" tooltip="&quot;Ježek západní&quot;"/>
          </p:cNvPr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9" y="3488033"/>
            <a:ext cx="2724150" cy="23801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5897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61231" y="2763416"/>
            <a:ext cx="2957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žluna zelená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72682" y="277089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roháč obecný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9397" y="4509120"/>
            <a:ext cx="84969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u </a:t>
            </a:r>
            <a:r>
              <a:rPr lang="cs-CZ" i="1" dirty="0">
                <a:solidFill>
                  <a:srgbClr val="FF0000"/>
                </a:solidFill>
              </a:rPr>
              <a:t>roháče obecného se projevuje </a:t>
            </a:r>
            <a:r>
              <a:rPr lang="cs-CZ" i="1" dirty="0">
                <a:solidFill>
                  <a:srgbClr val="FF0000"/>
                </a:solidFill>
                <a:hlinkClick r:id="rId2" action="ppaction://hlinkfile" tooltip="Sexuální dimorfismus"/>
              </a:rPr>
              <a:t>sexuální dimorfismus</a:t>
            </a:r>
            <a:r>
              <a:rPr lang="cs-CZ" i="1" dirty="0">
                <a:solidFill>
                  <a:srgbClr val="FF0000"/>
                </a:solidFill>
              </a:rPr>
              <a:t>, který spočívá v tom, že samci mají větší kusadla a jsou i celkově větší než </a:t>
            </a:r>
            <a:r>
              <a:rPr lang="cs-CZ" i="1" dirty="0" smtClean="0">
                <a:solidFill>
                  <a:srgbClr val="FF0000"/>
                </a:solidFill>
              </a:rPr>
              <a:t>samice? </a:t>
            </a:r>
            <a:r>
              <a:rPr lang="cs-CZ" i="1" dirty="0">
                <a:solidFill>
                  <a:srgbClr val="FF0000"/>
                </a:solidFill>
              </a:rPr>
              <a:t>Ačkoliv samčí kusadla vypadají hrozivěji, jsou příliš slabá na to, aby ublížila. Naopak menší kusadla samice mohou způsobit bolestivé </a:t>
            </a:r>
            <a:r>
              <a:rPr lang="cs-CZ" i="1" dirty="0" smtClean="0">
                <a:solidFill>
                  <a:srgbClr val="FF0000"/>
                </a:solidFill>
              </a:rPr>
              <a:t>zranění.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198167"/>
            <a:ext cx="27444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Víš, že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9397" y="3890665"/>
            <a:ext cx="8534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roháč je největší evropský brouk a může dosahovat délky až 50 mm?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175259" y="3970120"/>
            <a:ext cx="459530" cy="387623"/>
          </a:xfrm>
          <a:prstGeom prst="actionButtonInformati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Informace 9">
            <a:hlinkClick r:id="" action="ppaction://noaction" highlightClick="1"/>
          </p:cNvPr>
          <p:cNvSpPr/>
          <p:nvPr/>
        </p:nvSpPr>
        <p:spPr>
          <a:xfrm>
            <a:off x="149867" y="4610825"/>
            <a:ext cx="459530" cy="387623"/>
          </a:xfrm>
          <a:prstGeom prst="actionButtonInformati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" descr="http://upload.wikimedia.org/wikipedia/commons/thumb/1/1b/Picus_viridis_juv%28ThKraft%29.jpg/220px-Picus_viridis_juv%28ThKraft%29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656"/>
            <a:ext cx="3168352" cy="24382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" descr="Roháč obecný - samec">
            <a:hlinkClick r:id="rId5" tooltip="&quot;Roháč obecný - samec&quot;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446807" y="37820"/>
            <a:ext cx="2377317" cy="30738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6704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7658" y="41814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220942" y="1673574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782" y="1601357"/>
            <a:ext cx="8581160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olgar.blog.cz/1103</a:t>
            </a:r>
          </a:p>
          <a:p>
            <a:r>
              <a:rPr lang="cs-CZ" sz="1400" dirty="0">
                <a:latin typeface="Arial Narrow" pitchFamily="34" charset="0"/>
              </a:rPr>
              <a:t>http://pixabay.com/cs/zv%C3%AD%C5%99ata-obrys-kreslen%C3%BD-film-chyby-30655</a:t>
            </a:r>
            <a:r>
              <a:rPr lang="cs-CZ" sz="1400" dirty="0" smtClean="0">
                <a:latin typeface="Arial Narrow" pitchFamily="34" charset="0"/>
              </a:rPr>
              <a:t>/</a:t>
            </a:r>
          </a:p>
          <a:p>
            <a:r>
              <a:rPr lang="cs-CZ" sz="1400" dirty="0">
                <a:latin typeface="Arial Narrow" pitchFamily="34" charset="0"/>
              </a:rPr>
              <a:t>http://pixabay.com/cs/%C5%BElut%C3%A1-kreslen%C3%BD-film-jelen-stoj%C3%ADc%C3%AD-42190</a:t>
            </a:r>
            <a:r>
              <a:rPr lang="cs-CZ" sz="1400" dirty="0" smtClean="0">
                <a:latin typeface="Arial Narrow" pitchFamily="34" charset="0"/>
              </a:rPr>
              <a:t>/</a:t>
            </a:r>
          </a:p>
          <a:p>
            <a:r>
              <a:rPr lang="cs-CZ" sz="1400" dirty="0">
                <a:latin typeface="Arial Narrow" pitchFamily="34" charset="0"/>
                <a:hlinkClick r:id="rId3"/>
              </a:rPr>
              <a:t>http://</a:t>
            </a:r>
            <a:r>
              <a:rPr lang="cs-CZ" sz="1400" dirty="0" smtClean="0">
                <a:latin typeface="Arial Narrow" pitchFamily="34" charset="0"/>
                <a:hlinkClick r:id="rId3"/>
              </a:rPr>
              <a:t>www.magnetyx.cz/40-drevene-dekorace-drevene-magnetky-magnetka-jezek-s-jablkem.html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4"/>
              </a:rPr>
              <a:t>http://</a:t>
            </a:r>
            <a:r>
              <a:rPr lang="cs-CZ" sz="1400" dirty="0" smtClean="0">
                <a:latin typeface="Arial Narrow" pitchFamily="34" charset="0"/>
                <a:hlinkClick r:id="rId4"/>
              </a:rPr>
              <a:t>cs.wikipedia.org/wiki/Soubor:Nachtigall_%28Luscinia_megarhynchos%29-2.jpg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5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5"/>
              </a:rPr>
              <a:t>://cs.wikipedia.org/wiki/Soubor:Badger-badger.jpg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6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6"/>
              </a:rPr>
              <a:t>://cs.wikipedia.org/wiki/Soubor:R%C3%B6telmaus_I.jpg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7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7"/>
              </a:rPr>
              <a:t>://cs.wikipedia.org/wiki/Soubor:Apatura_iris_Weinsberg_20080618_1.jpg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8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8"/>
              </a:rPr>
              <a:t>://cs.wikipedia.org/wiki/Soubor:Haselmaus.JPG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9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9"/>
              </a:rPr>
              <a:t>://cs.wikipedia.org/wiki/Soubor:Dama_dama8.JPG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0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0"/>
              </a:rPr>
              <a:t>://cs.wikipedia.org/wiki/Soubor:Sparrowhawk04.jpg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1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1"/>
              </a:rPr>
              <a:t>://www.pavouci-</a:t>
            </a:r>
            <a:r>
              <a:rPr lang="cs-CZ" sz="1400" dirty="0" err="1" smtClean="0">
                <a:latin typeface="Arial Narrow" pitchFamily="34" charset="0"/>
                <a:hlinkClick r:id="rId11"/>
              </a:rPr>
              <a:t>cz.eu</a:t>
            </a:r>
            <a:r>
              <a:rPr lang="cs-CZ" sz="1400" dirty="0" smtClean="0">
                <a:latin typeface="Arial Narrow" pitchFamily="34" charset="0"/>
                <a:hlinkClick r:id="rId11"/>
              </a:rPr>
              <a:t>/Data/</a:t>
            </a:r>
            <a:r>
              <a:rPr lang="cs-CZ" sz="1400" dirty="0" err="1" smtClean="0">
                <a:latin typeface="Arial Narrow" pitchFamily="34" charset="0"/>
                <a:hlinkClick r:id="rId11"/>
              </a:rPr>
              <a:t>Amaurobius</a:t>
            </a:r>
            <a:r>
              <a:rPr lang="cs-CZ" sz="1400" dirty="0" smtClean="0">
                <a:latin typeface="Arial Narrow" pitchFamily="34" charset="0"/>
                <a:hlinkClick r:id="rId11"/>
              </a:rPr>
              <a:t>%20jugorum/obr_C7_</a:t>
            </a:r>
            <a:r>
              <a:rPr lang="cs-CZ" sz="1400" dirty="0" err="1" smtClean="0">
                <a:latin typeface="Arial Narrow" pitchFamily="34" charset="0"/>
                <a:hlinkClick r:id="rId11"/>
              </a:rPr>
              <a:t>Amaurobius</a:t>
            </a:r>
            <a:r>
              <a:rPr lang="cs-CZ" sz="1400" dirty="0" smtClean="0">
                <a:latin typeface="Arial Narrow" pitchFamily="34" charset="0"/>
                <a:hlinkClick r:id="rId11"/>
              </a:rPr>
              <a:t>_</a:t>
            </a:r>
            <a:r>
              <a:rPr lang="cs-CZ" sz="1400" dirty="0" err="1" smtClean="0">
                <a:latin typeface="Arial Narrow" pitchFamily="34" charset="0"/>
                <a:hlinkClick r:id="rId11"/>
              </a:rPr>
              <a:t>jugorum</a:t>
            </a:r>
            <a:r>
              <a:rPr lang="cs-CZ" sz="1400" dirty="0" smtClean="0">
                <a:latin typeface="Arial Narrow" pitchFamily="34" charset="0"/>
                <a:hlinkClick r:id="rId11"/>
              </a:rPr>
              <a:t>_90922.jpg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2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2"/>
              </a:rPr>
              <a:t>://cs.wikipedia.org/wiki/Soubor:Mustela_erminea_upright.jpg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3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3"/>
              </a:rPr>
              <a:t>://cs.wikipedia.org/wiki/Soubor:Vulpes_vulpes_standing_in_snow.jpg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4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4"/>
              </a:rPr>
              <a:t>://cs.wikipedia.org/wiki/Soubor:Anguidae.jpg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5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5"/>
              </a:rPr>
              <a:t>://cs.wikipedia.org/wiki/Soubor:Erinaceus_europaeus_%28Marek_Szczepanek%29.jpg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6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6"/>
              </a:rPr>
              <a:t>://cs.wikipedia.org/wiki/Soubor:Gr%C3%BCnspecht_Picus_viridis.jpg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7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7"/>
              </a:rPr>
              <a:t>://</a:t>
            </a:r>
            <a:r>
              <a:rPr lang="cs-CZ" sz="1400" dirty="0" smtClean="0">
                <a:latin typeface="Arial Narrow" pitchFamily="34" charset="0"/>
                <a:hlinkClick r:id="rId17"/>
              </a:rPr>
              <a:t>cs.wikipedia.org/wiki/Soubor:Lucanus_cervus.jpg</a:t>
            </a:r>
            <a:endParaRPr lang="cs-CZ" sz="1400" dirty="0" smtClean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</p:txBody>
      </p:sp>
      <p:sp>
        <p:nvSpPr>
          <p:cNvPr id="8" name="Čtyřcípá hvězda 7"/>
          <p:cNvSpPr/>
          <p:nvPr/>
        </p:nvSpPr>
        <p:spPr>
          <a:xfrm>
            <a:off x="186910" y="5520177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444" y="5587499"/>
            <a:ext cx="835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Naše příroda č. </a:t>
            </a:r>
            <a:r>
              <a:rPr lang="cs-CZ" sz="1800" dirty="0" smtClean="0">
                <a:latin typeface="Arial Narrow" pitchFamily="34" charset="0"/>
              </a:rPr>
              <a:t>3/2008, </a:t>
            </a:r>
            <a:r>
              <a:rPr lang="cs-CZ" sz="1800" dirty="0">
                <a:latin typeface="Arial Narrow" pitchFamily="34" charset="0"/>
              </a:rPr>
              <a:t>adresa redakce: Naše příroda </a:t>
            </a:r>
            <a:r>
              <a:rPr lang="cs-CZ" sz="1800" dirty="0" err="1">
                <a:latin typeface="Arial Narrow" pitchFamily="34" charset="0"/>
              </a:rPr>
              <a:t>o.s</a:t>
            </a:r>
            <a:r>
              <a:rPr lang="cs-CZ" sz="1800" dirty="0">
                <a:latin typeface="Arial Narrow" pitchFamily="34" charset="0"/>
              </a:rPr>
              <a:t>., Lazecká 297/51, 77900 Olomouc</a:t>
            </a:r>
          </a:p>
        </p:txBody>
      </p:sp>
      <p:sp>
        <p:nvSpPr>
          <p:cNvPr id="9" name="Čtyřcípá hvězda 8"/>
          <p:cNvSpPr/>
          <p:nvPr/>
        </p:nvSpPr>
        <p:spPr>
          <a:xfrm>
            <a:off x="220942" y="949930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4932" y="980883"/>
            <a:ext cx="4073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smtClean="0">
                <a:latin typeface="Arial Narrow" pitchFamily="34" charset="0"/>
              </a:rPr>
              <a:t>klipart </a:t>
            </a:r>
            <a:r>
              <a:rPr lang="cs-CZ" sz="1800" dirty="0" smtClean="0">
                <a:latin typeface="Arial Narrow" pitchFamily="34" charset="0"/>
              </a:rPr>
              <a:t>MS Office 2010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4399</TotalTime>
  <Words>334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Osoblaha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Dum</cp:lastModifiedBy>
  <cp:revision>293</cp:revision>
  <dcterms:created xsi:type="dcterms:W3CDTF">2011-10-24T11:56:12Z</dcterms:created>
  <dcterms:modified xsi:type="dcterms:W3CDTF">2012-06-18T19:16:24Z</dcterms:modified>
</cp:coreProperties>
</file>