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www.classroomclipart.com/clipart-view/Anatomy/12-07-08_25M_jpg.htm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2331690"/>
          </a:xfrm>
        </p:spPr>
        <p:txBody>
          <a:bodyPr>
            <a:noAutofit/>
          </a:bodyPr>
          <a:lstStyle/>
          <a:p>
            <a:r>
              <a:rPr lang="cs-CZ" sz="2800" b="1" dirty="0" err="1"/>
              <a:t>Mgr.Iva</a:t>
            </a:r>
            <a:r>
              <a:rPr lang="cs-CZ" sz="2800" b="1" dirty="0"/>
              <a:t> Štancíková</a:t>
            </a:r>
            <a:br>
              <a:rPr lang="cs-CZ" sz="2800" b="1" dirty="0"/>
            </a:br>
            <a:r>
              <a:rPr lang="cs-CZ" sz="2800" b="1" dirty="0"/>
              <a:t>Člověk a </a:t>
            </a:r>
            <a:r>
              <a:rPr lang="cs-CZ" sz="2800" b="1" dirty="0" smtClean="0"/>
              <a:t>jeho svět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/>
              <a:t>P</a:t>
            </a:r>
            <a:r>
              <a:rPr lang="cs-CZ" sz="2800" b="1" dirty="0" smtClean="0"/>
              <a:t>ohybová soustava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VY_32_INOVACE_14_pohybova_soustava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OP  VK oblast podpory 1.4 s názvem Zlepšení podmínek </a:t>
            </a:r>
          </a:p>
          <a:p>
            <a:r>
              <a:rPr lang="cs-CZ" dirty="0"/>
              <a:t>    pro vzdělávání na základních školách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4680522" cy="92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9125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Kostra se skládá z mnoha kostí.</a:t>
            </a:r>
          </a:p>
          <a:p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23052"/>
            <a:ext cx="118110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2097955" cy="1950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73499" y="4904234"/>
            <a:ext cx="33946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Chrání vnitřní orgány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70821" y="2996952"/>
            <a:ext cx="27199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Je oporou těla, umožňuje pohyb</a:t>
            </a: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3078" name="Picture 6" descr="Click to view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880" y="1412775"/>
            <a:ext cx="967488" cy="206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439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Části lebky:</a:t>
            </a:r>
          </a:p>
          <a:p>
            <a:endParaRPr lang="cs-CZ" dirty="0" smtClean="0"/>
          </a:p>
          <a:p>
            <a:r>
              <a:rPr lang="cs-CZ" dirty="0" smtClean="0"/>
              <a:t>Obličejová – dolní pohyblivá čelist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Mozková část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791043"/>
            <a:ext cx="161925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087068" y="3467797"/>
            <a:ext cx="980876" cy="1251768"/>
          </a:xfrm>
          <a:prstGeom prst="straightConnector1">
            <a:avLst/>
          </a:prstGeom>
          <a:ln w="381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552513" y="4143501"/>
            <a:ext cx="4049985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650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Páteř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Skládá se z obratlů a meziobratlových plotének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Je esovitě prohnutá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343" y="2708920"/>
            <a:ext cx="1534269" cy="3833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1988422" y="3613797"/>
            <a:ext cx="2761257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411760" y="5085184"/>
            <a:ext cx="1914583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1520" y="400506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krční páteř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7389" y="5214023"/>
            <a:ext cx="2376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Kostra hrudníku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5432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Hrudní koš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Hrudní páteř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Žebra</a:t>
            </a: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Hrudní kost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92896"/>
            <a:ext cx="1944216" cy="2339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3284984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Chrání srdce a plíce</a:t>
            </a: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987824" y="1988840"/>
            <a:ext cx="3600400" cy="2160240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907704" y="2969949"/>
            <a:ext cx="4104456" cy="7920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987824" y="3212976"/>
            <a:ext cx="3492388" cy="159214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594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Pánevní kost,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Horní končetiny</a:t>
            </a:r>
          </a:p>
          <a:p>
            <a:r>
              <a:rPr lang="cs-CZ" dirty="0" smtClean="0"/>
              <a:t>Pánevní kost</a:t>
            </a:r>
          </a:p>
          <a:p>
            <a:r>
              <a:rPr lang="cs-CZ" dirty="0" smtClean="0"/>
              <a:t>Dolní končetiny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1779" y="4177129"/>
            <a:ext cx="10858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38625"/>
            <a:ext cx="161925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219117"/>
            <a:ext cx="1872208" cy="1528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472514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Pevné spojení kostí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6000046"/>
            <a:ext cx="41361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Pohyblivé kloubní spojení</a:t>
            </a:r>
            <a:endParaRPr lang="cs-CZ" sz="28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16832"/>
            <a:ext cx="1171575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3538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Svaly se upínají pomocí šlach na kostru.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Pracují v párech proti sobě, ovládáme je vůlí.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Jiné svaly umožňují trávení, dýchání.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Také srdeční sval není ovládán naší vůlí.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695042"/>
            <a:ext cx="1381125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70673"/>
            <a:ext cx="106680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580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Základní </a:t>
            </a:r>
            <a:r>
              <a:rPr lang="cs-CZ" sz="2000" dirty="0"/>
              <a:t>údaje o DUM 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/>
              <a:t>Mgr.Iva</a:t>
            </a:r>
            <a:r>
              <a:rPr lang="cs-CZ" sz="2000" dirty="0"/>
              <a:t> Štancíková, ZŠ a MŠ Klášter Hradiště nad Jizerou, Klášter Hradiště nad Jizerou 81</a:t>
            </a:r>
            <a:br>
              <a:rPr lang="cs-CZ" sz="2000" dirty="0"/>
            </a:br>
            <a:r>
              <a:rPr lang="cs-CZ" sz="2000" dirty="0"/>
              <a:t>Období vytvoření DUM: 1.pololetí </a:t>
            </a:r>
            <a:r>
              <a:rPr lang="cs-CZ" sz="2000" dirty="0" err="1"/>
              <a:t>šk.roku</a:t>
            </a:r>
            <a:r>
              <a:rPr lang="cs-CZ" sz="2000" dirty="0"/>
              <a:t> 2011/2012</a:t>
            </a:r>
            <a:br>
              <a:rPr lang="cs-CZ" sz="2000" dirty="0"/>
            </a:br>
            <a:r>
              <a:rPr lang="cs-CZ" sz="2000" dirty="0"/>
              <a:t>Ročník: pátý</a:t>
            </a:r>
            <a:br>
              <a:rPr lang="cs-CZ" sz="2000" dirty="0"/>
            </a:br>
            <a:r>
              <a:rPr lang="cs-CZ" sz="2000" dirty="0"/>
              <a:t>Vzdělávací oblast: Člověk a jeho svět</a:t>
            </a:r>
            <a:r>
              <a:rPr lang="cs-CZ" sz="2000"/>
              <a:t/>
            </a:r>
            <a:br>
              <a:rPr lang="cs-CZ" sz="2000"/>
            </a:br>
            <a:r>
              <a:rPr lang="cs-CZ" sz="2000" smtClean="0"/>
              <a:t>Vzdělávací </a:t>
            </a:r>
            <a:r>
              <a:rPr lang="cs-CZ" sz="2000" dirty="0"/>
              <a:t>obor: Přírodověda</a:t>
            </a:r>
            <a:br>
              <a:rPr lang="cs-CZ" sz="2000" dirty="0"/>
            </a:br>
            <a:r>
              <a:rPr lang="cs-CZ" sz="2000" dirty="0"/>
              <a:t>Tematický okruh: Člověk a jeho zdraví</a:t>
            </a:r>
            <a:br>
              <a:rPr lang="cs-CZ" sz="2000" dirty="0"/>
            </a:br>
            <a:r>
              <a:rPr lang="cs-CZ" sz="2000" dirty="0"/>
              <a:t>Téma: </a:t>
            </a:r>
            <a:r>
              <a:rPr lang="cs-CZ" sz="2000" dirty="0" smtClean="0"/>
              <a:t>Pohybová soustava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DUM byl vytvořen jako materiál pro procvičování znalostí o částech a funkcích lidského těla</a:t>
            </a:r>
            <a:br>
              <a:rPr lang="cs-CZ" sz="2000" dirty="0"/>
            </a:br>
            <a:r>
              <a:rPr lang="cs-CZ" sz="2000" dirty="0"/>
              <a:t>Je určen k prezentaci pomocí datového projektoru.</a:t>
            </a:r>
            <a:br>
              <a:rPr lang="cs-CZ" sz="2000" dirty="0"/>
            </a:br>
            <a:r>
              <a:rPr lang="cs-CZ" sz="2000" dirty="0"/>
              <a:t>Lze ho využít pro </a:t>
            </a:r>
            <a:r>
              <a:rPr lang="cs-CZ" sz="2000" dirty="0" smtClean="0"/>
              <a:t>výklad a opakování znalostí.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 </a:t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08459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5172" y="2969822"/>
            <a:ext cx="617443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Použité zdroje:</a:t>
            </a:r>
          </a:p>
          <a:p>
            <a:r>
              <a:rPr lang="cs-CZ" i="1" dirty="0" smtClean="0"/>
              <a:t>http://www. classroomclipart.com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Classroom</a:t>
            </a:r>
            <a:r>
              <a:rPr lang="cs-CZ" dirty="0"/>
              <a:t> </a:t>
            </a:r>
            <a:r>
              <a:rPr lang="cs-CZ" dirty="0" err="1"/>
              <a:t>Clipart</a:t>
            </a:r>
            <a:r>
              <a:rPr lang="cs-CZ" dirty="0"/>
              <a:t> Copyright </a:t>
            </a:r>
            <a:r>
              <a:rPr lang="cs-CZ" dirty="0" err="1"/>
              <a:t>Watermark</a:t>
            </a:r>
            <a:endParaRPr lang="cs-CZ" dirty="0" smtClean="0"/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8038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126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Mgr.Iva Štancíková Člověk a jeho svět Pohybová soustava VY_32_INOVACE_14_pohybova_soustava</vt:lpstr>
      <vt:lpstr>Kostra</vt:lpstr>
      <vt:lpstr>Lebka</vt:lpstr>
      <vt:lpstr>Páteř</vt:lpstr>
      <vt:lpstr>Hrudní koš</vt:lpstr>
      <vt:lpstr>Pánevní kost, končetiny</vt:lpstr>
      <vt:lpstr>Pohybová soustava</vt:lpstr>
      <vt:lpstr>                Základní údaje o DUM  Autor: Mgr.Iva Štancíková, ZŠ a MŠ Klášter Hradiště nad Jizerou, Klášter Hradiště nad Jizerou 81 Období vytvoření DUM: 1.pololetí šk.roku 2011/2012 Ročník: pátý Vzdělávací oblast: Člověk a jeho svět Vzdělávací obor: Přírodověda Tematický okruh: Člověk a jeho zdraví Téma: Pohybová soustava DUM byl vytvořen jako materiál pro procvičování znalostí o částech a funkcích lidského těla Je určen k prezentaci pomocí datového projektoru. Lze ho využít pro výklad a opakování znalostí.    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Tabule</dc:creator>
  <cp:lastModifiedBy>Tabule</cp:lastModifiedBy>
  <cp:revision>18</cp:revision>
  <dcterms:created xsi:type="dcterms:W3CDTF">2011-08-15T16:30:27Z</dcterms:created>
  <dcterms:modified xsi:type="dcterms:W3CDTF">2012-03-01T13:03:14Z</dcterms:modified>
</cp:coreProperties>
</file>