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8" r:id="rId3"/>
    <p:sldId id="259" r:id="rId4"/>
    <p:sldId id="260" r:id="rId5"/>
    <p:sldId id="266" r:id="rId6"/>
    <p:sldId id="272" r:id="rId7"/>
    <p:sldId id="273" r:id="rId8"/>
    <p:sldId id="274" r:id="rId9"/>
    <p:sldId id="275" r:id="rId10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1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67314B-49AC-4D1A-B2A8-ED93D1857CA5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30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956"/>
            <a:ext cx="5486400" cy="447627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8185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8185"/>
            <a:ext cx="2971800" cy="4973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E5B6367-6582-40AB-8BEF-EB384339A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2214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Voda, písek, půda, slunce,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5B6367-6582-40AB-8BEF-EB384339AD48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1504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Mraky, pára, sníh, déšť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5B6367-6582-40AB-8BEF-EB384339AD4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7029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Žula, pískovec, vápenec, zlato, železo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5B6367-6582-40AB-8BEF-EB384339AD4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69228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www.classroomclipart.com/clipart-view/Countries_and_Cities/Austria/Austria_21_jpg.htm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8"/>
            <a:ext cx="7772400" cy="2979763"/>
          </a:xfrm>
        </p:spPr>
        <p:txBody>
          <a:bodyPr>
            <a:normAutofit/>
          </a:bodyPr>
          <a:lstStyle/>
          <a:p>
            <a:r>
              <a:rPr lang="cs-CZ" sz="2700" b="1" dirty="0" err="1" smtClean="0">
                <a:solidFill>
                  <a:schemeClr val="tx1"/>
                </a:solidFill>
              </a:rPr>
              <a:t>Mgr.Iva</a:t>
            </a:r>
            <a:r>
              <a:rPr lang="cs-CZ" sz="2700" b="1" dirty="0" smtClean="0">
                <a:solidFill>
                  <a:schemeClr val="tx1"/>
                </a:solidFill>
              </a:rPr>
              <a:t> Štancíková</a:t>
            </a:r>
            <a:br>
              <a:rPr lang="cs-CZ" sz="2700" b="1" dirty="0" smtClean="0">
                <a:solidFill>
                  <a:schemeClr val="tx1"/>
                </a:solidFill>
              </a:rPr>
            </a:br>
            <a:r>
              <a:rPr lang="cs-CZ" sz="2700" b="1" dirty="0" smtClean="0">
                <a:solidFill>
                  <a:schemeClr val="tx1"/>
                </a:solidFill>
              </a:rPr>
              <a:t>Člověk a jeho svět</a:t>
            </a:r>
            <a:br>
              <a:rPr lang="cs-CZ" sz="2700" b="1" dirty="0" smtClean="0">
                <a:solidFill>
                  <a:schemeClr val="tx1"/>
                </a:solidFill>
              </a:rPr>
            </a:br>
            <a:r>
              <a:rPr lang="cs-CZ" sz="2700" b="1" dirty="0" smtClean="0">
                <a:solidFill>
                  <a:schemeClr val="tx1"/>
                </a:solidFill>
              </a:rPr>
              <a:t>Příroda –  neživá</a:t>
            </a:r>
            <a:br>
              <a:rPr lang="cs-CZ" sz="2700" b="1" dirty="0" smtClean="0">
                <a:solidFill>
                  <a:schemeClr val="tx1"/>
                </a:solidFill>
              </a:rPr>
            </a:br>
            <a:r>
              <a:rPr lang="cs-CZ" sz="2700" b="1" dirty="0" smtClean="0">
                <a:solidFill>
                  <a:schemeClr val="tx1"/>
                </a:solidFill>
              </a:rPr>
              <a:t>VY_32_INOVACE_20_priroda_neziva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OP  VK oblast podpory 1.4 s názvem </a:t>
            </a:r>
            <a:endParaRPr lang="cs-CZ" dirty="0" smtClean="0"/>
          </a:p>
          <a:p>
            <a:r>
              <a:rPr lang="cs-CZ" dirty="0" smtClean="0"/>
              <a:t>Zlepšení </a:t>
            </a:r>
            <a:r>
              <a:rPr lang="cs-CZ" dirty="0"/>
              <a:t>podmínek 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pro </a:t>
            </a:r>
            <a:r>
              <a:rPr lang="cs-CZ" dirty="0" smtClean="0"/>
              <a:t>vzdělávání</a:t>
            </a:r>
          </a:p>
          <a:p>
            <a:r>
              <a:rPr lang="cs-CZ" dirty="0" smtClean="0"/>
              <a:t> </a:t>
            </a:r>
            <a:r>
              <a:rPr lang="cs-CZ" dirty="0"/>
              <a:t>na základních školách</a:t>
            </a:r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76672"/>
            <a:ext cx="4824538" cy="795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1634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Příroda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neživá </a:t>
            </a:r>
            <a:r>
              <a:rPr lang="cs-CZ" b="1" dirty="0" smtClean="0">
                <a:solidFill>
                  <a:srgbClr val="FF0000"/>
                </a:solidFill>
              </a:rPr>
              <a:t>   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Picture 8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76040" y="2420888"/>
            <a:ext cx="6371999" cy="42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836712"/>
            <a:ext cx="3060000" cy="2440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3501008"/>
            <a:ext cx="45365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Půda ,vzduch</a:t>
            </a: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Teplo, světlo,</a:t>
            </a: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Písek, moře, oceány</a:t>
            </a:r>
          </a:p>
          <a:p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0643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052736"/>
            <a:ext cx="8208216" cy="5040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247984"/>
            <a:ext cx="3312000" cy="264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55876" y="1196752"/>
            <a:ext cx="3528392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Voda</a:t>
            </a:r>
          </a:p>
          <a:p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5656" y="443711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Skupenství: 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5229200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kapalné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7696" y="5282180"/>
            <a:ext cx="33123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Plynné – vodní páry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652120" y="2348880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Pevné - led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68195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1407" y="980728"/>
            <a:ext cx="4608512" cy="47160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32656"/>
            <a:ext cx="2988000" cy="239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2348880"/>
            <a:ext cx="3384376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Horniny – směsi nerostů:</a:t>
            </a:r>
          </a:p>
          <a:p>
            <a:endParaRPr lang="cs-CZ" sz="4000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 žula, vápenec, pískovec,</a:t>
            </a:r>
          </a:p>
          <a:p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0380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lick to view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276871"/>
            <a:ext cx="3146603" cy="42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224" y="2996952"/>
            <a:ext cx="2808000" cy="2241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1880" y="1196752"/>
            <a:ext cx="468052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Nerosty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 – </a:t>
            </a: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 např. křemen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9184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750"/>
                                  </p:stCondLst>
                                  <p:childTnLst>
                                    <p:animMotion origin="layout" path="M -2.22222E-6 -1.11111E-6 C 0.01493 0.00487 0.02969 0.01945 0.04236 0.03079 C 0.05504 0.04213 0.07309 0.03241 0.08837 0.03334 C 0.1 0.03403 0.11146 0.03496 0.12309 0.03588 C 0.14149 0.04213 0.16181 0.04537 0.18073 0.04862 C 0.20729 0.06042 0.24097 0.04468 0.26736 0.03334 C 0.27535 0.02269 0.29965 -0.00555 0.30955 -0.01018 C 0.32656 -0.01828 0.3408 -0.02013 0.35955 -0.02314 C 0.375 -0.02986 0.39531 -0.02245 0.41146 -0.0206 C 0.43281 -0.01111 0.4191 -0.0162 0.45382 -0.01018 C 0.45885 -0.00694 0.47083 0.00186 0.47691 0.00255 C 0.48507 0.00348 0.49896 -0.00601 0.50573 -0.00763 C 0.52344 -0.01203 0.54167 -0.01574 0.55955 -0.0206 C 0.57014 -0.02338 0.57813 -0.02662 0.58837 -0.03078 C 0.5934 -0.03287 0.60382 -0.03588 0.60382 -0.03588 C 0.62326 -0.05324 0.59306 -0.02662 0.61736 -0.04629 C 0.62587 -0.05301 0.63299 -0.06273 0.64236 -0.06666 C 0.65382 -0.06504 0.66545 -0.06388 0.67691 -0.06157 C 0.69167 -0.05856 0.71563 -0.04143 0.725 -0.03588 C 0.74149 -0.02615 0.74045 -0.02986 0.75764 -0.0206 C 0.76806 -0.01504 0.77813 -0.00856 0.78837 -0.00254 C 0.79184 -0.00046 0.79479 0.00278 0.79809 0.0051 C 0.79983 0.00625 0.80382 0.00764 0.80382 0.00764 L 0.63646 0.12824 L 0.43247 0.25903 " pathEditMode="relative" ptsTypes="ffffffffffffffffffffffAAA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0600" y="1871663"/>
            <a:ext cx="2081213" cy="312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9632" y="1239552"/>
            <a:ext cx="36004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</a:rPr>
              <a:t>Nerudné suroviny</a:t>
            </a:r>
          </a:p>
          <a:p>
            <a:r>
              <a:rPr lang="cs-CZ" sz="4000" dirty="0" smtClean="0">
                <a:solidFill>
                  <a:schemeClr val="accent3">
                    <a:lumMod val="75000"/>
                  </a:schemeClr>
                </a:solidFill>
              </a:rPr>
              <a:t>-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 uhlí hnědé a černé</a:t>
            </a:r>
          </a:p>
          <a:p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- ropa</a:t>
            </a:r>
            <a:endParaRPr lang="cs-CZ" sz="4000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437112"/>
            <a:ext cx="2232000" cy="178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3279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Otestuj 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060848"/>
            <a:ext cx="6777317" cy="417646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Základní podmínky k životu jsou:</a:t>
            </a:r>
          </a:p>
          <a:p>
            <a:r>
              <a:rPr lang="cs-CZ" dirty="0" smtClean="0"/>
              <a:t>……………………………………………….</a:t>
            </a:r>
          </a:p>
          <a:p>
            <a:r>
              <a:rPr lang="cs-CZ" dirty="0" smtClean="0"/>
              <a:t>……………………………………………….</a:t>
            </a:r>
          </a:p>
          <a:p>
            <a:r>
              <a:rPr lang="cs-CZ" dirty="0" smtClean="0"/>
              <a:t>Dopiš: stavební kámen: ž…………, V……….vznikl stmelením vápenitých skořápek. R………a u…….se využívají jako palivo.  Žula se skládá z ……………………………………………..</a:t>
            </a:r>
          </a:p>
          <a:p>
            <a:r>
              <a:rPr lang="cs-CZ" dirty="0" smtClean="0"/>
              <a:t>Drábské světničky – hornina ………....</a:t>
            </a:r>
          </a:p>
          <a:p>
            <a:r>
              <a:rPr lang="cs-CZ" dirty="0" smtClean="0"/>
              <a:t>Skupenství vody:……………………………………………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56914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Základní údaje o DUM</a:t>
            </a:r>
            <a:endParaRPr lang="cs-CZ" sz="18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68580" indent="0">
              <a:buNone/>
            </a:pPr>
            <a:endParaRPr lang="cs-CZ" dirty="0"/>
          </a:p>
          <a:p>
            <a:r>
              <a:rPr lang="cs-CZ" dirty="0"/>
              <a:t>Autor: </a:t>
            </a:r>
            <a:r>
              <a:rPr lang="cs-CZ" dirty="0" err="1"/>
              <a:t>Mgr.Iva</a:t>
            </a:r>
            <a:r>
              <a:rPr lang="cs-CZ" dirty="0"/>
              <a:t> Štancíková, ZŠ a MŠ Klášter Hradiště nad Jizerou, Klášter Hradiště nad Jizerou 81</a:t>
            </a:r>
          </a:p>
          <a:p>
            <a:r>
              <a:rPr lang="cs-CZ" dirty="0"/>
              <a:t>Období vytvoření DUM: 1.pololetí </a:t>
            </a:r>
            <a:r>
              <a:rPr lang="cs-CZ" dirty="0" err="1"/>
              <a:t>šk.roku</a:t>
            </a:r>
            <a:r>
              <a:rPr lang="cs-CZ" dirty="0"/>
              <a:t> 2011/2012</a:t>
            </a:r>
          </a:p>
          <a:p>
            <a:r>
              <a:rPr lang="cs-CZ" dirty="0"/>
              <a:t>Ročník: </a:t>
            </a:r>
            <a:r>
              <a:rPr lang="cs-CZ" dirty="0" smtClean="0"/>
              <a:t>čtvrtý</a:t>
            </a:r>
            <a:endParaRPr lang="cs-CZ" dirty="0"/>
          </a:p>
          <a:p>
            <a:r>
              <a:rPr lang="cs-CZ" dirty="0"/>
              <a:t>Vzdělávací oblast: Člověk a jeho svět</a:t>
            </a:r>
          </a:p>
          <a:p>
            <a:r>
              <a:rPr lang="cs-CZ" smtClean="0"/>
              <a:t>Vzdělávací </a:t>
            </a:r>
            <a:r>
              <a:rPr lang="cs-CZ" dirty="0"/>
              <a:t>obor: Přírodověda</a:t>
            </a:r>
          </a:p>
          <a:p>
            <a:r>
              <a:rPr lang="cs-CZ" dirty="0"/>
              <a:t>Tematický okruh: Člověk a </a:t>
            </a:r>
            <a:r>
              <a:rPr lang="cs-CZ" dirty="0" smtClean="0"/>
              <a:t>příroda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Příroda neživá</a:t>
            </a:r>
            <a:endParaRPr lang="cs-CZ" dirty="0"/>
          </a:p>
          <a:p>
            <a:r>
              <a:rPr lang="cs-CZ" dirty="0"/>
              <a:t>DUM byl vytvořen jako materiál pro procvičování znalostí o </a:t>
            </a:r>
            <a:r>
              <a:rPr lang="cs-CZ" dirty="0" smtClean="0"/>
              <a:t>součástech neživé přírody</a:t>
            </a:r>
            <a:endParaRPr lang="cs-CZ" dirty="0"/>
          </a:p>
          <a:p>
            <a:r>
              <a:rPr lang="cs-CZ" dirty="0"/>
              <a:t>Je určen k prezentaci pomocí datového projektoru.</a:t>
            </a:r>
          </a:p>
          <a:p>
            <a:r>
              <a:rPr lang="cs-CZ" dirty="0"/>
              <a:t>Lze ho využít pro opakování i hodnocení získaných znalostí formou pracovního listu.</a:t>
            </a:r>
          </a:p>
          <a:p>
            <a:pPr marL="6858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1562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r>
              <a:rPr lang="cs-CZ" dirty="0"/>
              <a:t>Použité obrázky pocházejí z databáze </a:t>
            </a:r>
            <a:r>
              <a:rPr lang="cs-CZ" dirty="0" smtClean="0"/>
              <a:t>obrázků MS </a:t>
            </a:r>
            <a:r>
              <a:rPr lang="cs-CZ" dirty="0"/>
              <a:t>Office</a:t>
            </a:r>
          </a:p>
          <a:p>
            <a:pPr marL="6858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70730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1540</TotalTime>
  <Words>210</Words>
  <Application>Microsoft Office PowerPoint</Application>
  <PresentationFormat>Předvádění na obrazovce (4:3)</PresentationFormat>
  <Paragraphs>51</Paragraphs>
  <Slides>9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Mgr.Iva Štancíková Člověk a jeho svět Příroda –  neživá VY_32_INOVACE_20_priroda_neziva </vt:lpstr>
      <vt:lpstr>Příroda neživá     </vt:lpstr>
      <vt:lpstr>Prezentace aplikace PowerPoint</vt:lpstr>
      <vt:lpstr>Prezentace aplikace PowerPoint</vt:lpstr>
      <vt:lpstr>Prezentace aplikace PowerPoint</vt:lpstr>
      <vt:lpstr>Prezentace aplikace PowerPoint</vt:lpstr>
      <vt:lpstr>Otestuj se</vt:lpstr>
      <vt:lpstr>Základní údaje o DUM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Mgr.Iva Štancíková Člověk a jeho svět Příroda – lidské výtvory VY_32_INOVACE_přírodalidskevytvory_11</dc:title>
  <dc:creator>Tabule</dc:creator>
  <cp:lastModifiedBy>Tabule</cp:lastModifiedBy>
  <cp:revision>24</cp:revision>
  <cp:lastPrinted>2012-02-28T13:44:59Z</cp:lastPrinted>
  <dcterms:created xsi:type="dcterms:W3CDTF">2011-07-29T14:51:43Z</dcterms:created>
  <dcterms:modified xsi:type="dcterms:W3CDTF">2012-03-01T13:15:49Z</dcterms:modified>
</cp:coreProperties>
</file>