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4" r:id="rId6"/>
    <p:sldId id="263" r:id="rId7"/>
    <p:sldId id="257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d/db/06-10-06smile.jpg/800px-06-10-06smi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err="1" smtClean="0"/>
              <a:t>Mgr.Iva</a:t>
            </a:r>
            <a:r>
              <a:rPr lang="cs-CZ" sz="2800" b="1" dirty="0" smtClean="0"/>
              <a:t> </a:t>
            </a:r>
            <a:r>
              <a:rPr lang="cs-CZ" sz="2800" b="1" dirty="0"/>
              <a:t>Štancíková</a:t>
            </a:r>
            <a:br>
              <a:rPr lang="cs-CZ" sz="2800" b="1" dirty="0"/>
            </a:br>
            <a:r>
              <a:rPr lang="cs-CZ" sz="2800" b="1" dirty="0"/>
              <a:t>Člověk a jeho svět</a:t>
            </a:r>
            <a:br>
              <a:rPr lang="cs-CZ" sz="2800" b="1" dirty="0"/>
            </a:br>
            <a:r>
              <a:rPr lang="cs-CZ" sz="2800" b="1" dirty="0" smtClean="0"/>
              <a:t>Trávicí </a:t>
            </a:r>
            <a:r>
              <a:rPr lang="cs-CZ" sz="2800" b="1" dirty="0"/>
              <a:t>soustava</a:t>
            </a:r>
            <a:br>
              <a:rPr lang="cs-CZ" sz="2800" b="1" dirty="0"/>
            </a:br>
            <a:r>
              <a:rPr lang="cs-CZ" sz="2800" b="1" dirty="0" smtClean="0"/>
              <a:t>VY_32_INOVACE_15_travici_soustava</a:t>
            </a:r>
            <a:endParaRPr lang="cs-CZ" sz="28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5544616" cy="108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579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Ústní dutina,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hltan</a:t>
            </a:r>
            <a:r>
              <a:rPr lang="cs-CZ" sz="2800" dirty="0" smtClean="0"/>
              <a:t>, jícen,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žaludek</a:t>
            </a:r>
            <a:r>
              <a:rPr lang="cs-CZ" sz="2800" dirty="0" smtClean="0"/>
              <a:t>, tenké střevo,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tlusté střevo</a:t>
            </a:r>
            <a:r>
              <a:rPr lang="cs-CZ" sz="2800" dirty="0" smtClean="0"/>
              <a:t>, konečník 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4300" y="2492896"/>
            <a:ext cx="3023964" cy="3456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2996952"/>
            <a:ext cx="288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pomoci látek, které vylučují </a:t>
            </a:r>
            <a:r>
              <a:rPr lang="cs-CZ" dirty="0" smtClean="0">
                <a:solidFill>
                  <a:srgbClr val="0070C0"/>
                </a:solidFill>
              </a:rPr>
              <a:t>slinivka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játra</a:t>
            </a:r>
            <a:r>
              <a:rPr lang="cs-CZ" dirty="0" smtClean="0"/>
              <a:t> se z potravy uvolňují </a:t>
            </a:r>
            <a:r>
              <a:rPr lang="cs-CZ" dirty="0" smtClean="0">
                <a:solidFill>
                  <a:srgbClr val="0070C0"/>
                </a:solidFill>
              </a:rPr>
              <a:t>živiny</a:t>
            </a:r>
            <a:r>
              <a:rPr lang="cs-CZ" dirty="0" smtClean="0"/>
              <a:t>, které se stěnami </a:t>
            </a:r>
            <a:r>
              <a:rPr lang="cs-CZ" dirty="0" smtClean="0">
                <a:solidFill>
                  <a:srgbClr val="0070C0"/>
                </a:solidFill>
              </a:rPr>
              <a:t>tenkého střeva </a:t>
            </a:r>
            <a:r>
              <a:rPr lang="cs-CZ" dirty="0" smtClean="0"/>
              <a:t>dostávají </a:t>
            </a:r>
            <a:r>
              <a:rPr lang="cs-CZ" dirty="0" smtClean="0">
                <a:solidFill>
                  <a:srgbClr val="0070C0"/>
                </a:solidFill>
              </a:rPr>
              <a:t>do </a:t>
            </a:r>
            <a:r>
              <a:rPr lang="cs-CZ" dirty="0" smtClean="0">
                <a:solidFill>
                  <a:srgbClr val="0070C0"/>
                </a:solidFill>
              </a:rPr>
              <a:t>krve.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4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Zuby jsou součástí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Zdravé zuby umožňují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zpracování potravy</a:t>
            </a:r>
          </a:p>
          <a:p>
            <a:pPr marL="0" indent="0">
              <a:buNone/>
            </a:pPr>
            <a:r>
              <a:rPr lang="cs-CZ" dirty="0" smtClean="0"/>
              <a:t>    v ústech. Zubům škodí mnoho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sladkostí</a:t>
            </a:r>
            <a:r>
              <a:rPr lang="cs-CZ" dirty="0" smtClean="0"/>
              <a:t> a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nedostatečná hygiena.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1291" y="3159221"/>
            <a:ext cx="2608723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21297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sklovina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573016"/>
            <a:ext cx="2790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zubovina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5886" y="2924944"/>
            <a:ext cx="1740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dáseň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450912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nervy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195736" y="3474586"/>
            <a:ext cx="2160240" cy="26161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366768" y="4050069"/>
            <a:ext cx="2277240" cy="24302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1"/>
          </p:cNvCxnSpPr>
          <p:nvPr/>
        </p:nvCxnSpPr>
        <p:spPr>
          <a:xfrm flipH="1">
            <a:off x="5868144" y="3186554"/>
            <a:ext cx="707742" cy="125055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1"/>
          </p:cNvCxnSpPr>
          <p:nvPr/>
        </p:nvCxnSpPr>
        <p:spPr>
          <a:xfrm flipH="1" flipV="1">
            <a:off x="5076056" y="4509120"/>
            <a:ext cx="2088232" cy="26161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0651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Zdravá strava</a:t>
            </a:r>
            <a:br>
              <a:rPr lang="cs-CZ" dirty="0" smtClean="0"/>
            </a:br>
            <a:r>
              <a:rPr lang="cs-CZ" sz="2800" dirty="0" smtClean="0"/>
              <a:t>potravní pyramida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8943" y="4197041"/>
            <a:ext cx="123825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6326" y="5624094"/>
            <a:ext cx="2056363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251" y="4324766"/>
            <a:ext cx="468000" cy="4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9681" y="4428168"/>
            <a:ext cx="504000" cy="52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0725" y="4271088"/>
            <a:ext cx="1238250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8346" y="3645024"/>
            <a:ext cx="123825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361" y="3032734"/>
            <a:ext cx="12382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7201" y="2998305"/>
            <a:ext cx="123825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0139" y="3123518"/>
            <a:ext cx="94297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8943" y="5346597"/>
            <a:ext cx="58102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0655" y="5326877"/>
            <a:ext cx="58102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8126" y="4165612"/>
            <a:ext cx="792000" cy="80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4326" y="1717006"/>
            <a:ext cx="864000" cy="1184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100" y="5501110"/>
            <a:ext cx="16192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3132" y="5501110"/>
            <a:ext cx="1188000" cy="824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350463" y="1916832"/>
            <a:ext cx="19603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1727230"/>
            <a:ext cx="978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cukry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90944" y="2628973"/>
            <a:ext cx="2277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Tuky, bílkoviny</a:t>
            </a:r>
            <a:endParaRPr lang="cs-CZ" sz="2800" dirty="0"/>
          </a:p>
        </p:txBody>
      </p:sp>
      <p:cxnSp>
        <p:nvCxnSpPr>
          <p:cNvPr id="11" name="Přímá spojnice se šipkou 10"/>
          <p:cNvCxnSpPr>
            <a:stCxn id="9" idx="3"/>
          </p:cNvCxnSpPr>
          <p:nvPr/>
        </p:nvCxnSpPr>
        <p:spPr>
          <a:xfrm>
            <a:off x="3368234" y="2890583"/>
            <a:ext cx="2164569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372200" y="2348880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Vitamíny, minerály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6040126" y="2564904"/>
            <a:ext cx="435652" cy="5872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2" idx="2"/>
          </p:cNvCxnSpPr>
          <p:nvPr/>
        </p:nvCxnSpPr>
        <p:spPr>
          <a:xfrm flipH="1">
            <a:off x="6819681" y="3302987"/>
            <a:ext cx="560631" cy="9681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827584" y="2250450"/>
            <a:ext cx="763141" cy="34828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644126" y="3304196"/>
            <a:ext cx="1169006" cy="23198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39607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Anorexie a bulimie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zdravé být štíhlý, ale je škodlivé hladovět.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Poruchy příjmu potravy mohou mít vážné následky.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9" y="2996952"/>
            <a:ext cx="2808312" cy="261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1319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</a:t>
            </a:r>
            <a:r>
              <a:rPr lang="cs-CZ" dirty="0"/>
              <a:t>: Mgr</a:t>
            </a:r>
            <a:r>
              <a:rPr lang="cs-CZ" dirty="0" smtClean="0"/>
              <a:t>. Iva </a:t>
            </a:r>
            <a:r>
              <a:rPr lang="cs-CZ" dirty="0"/>
              <a:t>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</a:t>
            </a:r>
            <a:r>
              <a:rPr lang="cs-CZ" dirty="0" smtClean="0"/>
              <a:t>. roku </a:t>
            </a:r>
            <a:r>
              <a:rPr lang="cs-CZ" dirty="0"/>
              <a:t>2011/2012</a:t>
            </a:r>
          </a:p>
          <a:p>
            <a:r>
              <a:rPr lang="cs-CZ" dirty="0"/>
              <a:t>Ročník: pátý</a:t>
            </a:r>
          </a:p>
          <a:p>
            <a:r>
              <a:rPr lang="cs-CZ" dirty="0"/>
              <a:t>Vzdělávací oblast: Člověk a jeho svět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Přírodověda</a:t>
            </a:r>
          </a:p>
          <a:p>
            <a:r>
              <a:rPr lang="cs-CZ" dirty="0"/>
              <a:t>Tematický okruh: Člověk a jeho zdraví</a:t>
            </a:r>
          </a:p>
          <a:p>
            <a:r>
              <a:rPr lang="cs-CZ" dirty="0"/>
              <a:t>Téma: </a:t>
            </a:r>
            <a:r>
              <a:rPr lang="cs-CZ" dirty="0" smtClean="0"/>
              <a:t>Trávicí soustava</a:t>
            </a:r>
            <a:endParaRPr lang="cs-CZ" dirty="0"/>
          </a:p>
          <a:p>
            <a:r>
              <a:rPr lang="cs-CZ" dirty="0"/>
              <a:t>DUM byl vytvořen jako materiál pro procvičování znalostí o částech a funkcích lidského těla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opakování i hodnocení získaných znalostí formou pracovního listu.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616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Commons. In </a:t>
            </a:r>
            <a:r>
              <a:rPr lang="en-US" sz="1800" i="1" dirty="0"/>
              <a:t>Wikipedia : the free encyclopedia</a:t>
            </a:r>
            <a:r>
              <a:rPr lang="en-US" sz="1800" dirty="0"/>
              <a:t> [online]. St. Petersburg (Florida) : Wikipedia Foundation, 17.12.2006, last modified on 17.12.2006 [cit. 2011-08-16]. </a:t>
            </a:r>
            <a:r>
              <a:rPr lang="en-US" sz="1800" dirty="0" err="1"/>
              <a:t>Dostupné</a:t>
            </a:r>
            <a:r>
              <a:rPr lang="en-US" sz="1800" dirty="0"/>
              <a:t> z WWW: &lt;http://upload.wikimedia.org/wikipedia/commons/thumb/7/7c/Digestive_system_diagram_cs.svg/433px-Digestive_system_diagram_cs.svg.png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upload.wikimedia.org/wikipedia/commons/thumb/d/db/06-10-06smile.jpg/800px-06-10-06smile.jpg</a:t>
            </a:r>
            <a:endParaRPr lang="cs-CZ" sz="1800" dirty="0" smtClean="0"/>
          </a:p>
          <a:p>
            <a:endParaRPr lang="en-US" sz="1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828836"/>
            <a:ext cx="610242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i="1" dirty="0" smtClean="0"/>
          </a:p>
          <a:p>
            <a:endParaRPr lang="cs-CZ" i="1" dirty="0"/>
          </a:p>
          <a:p>
            <a:endParaRPr lang="cs-CZ" i="1" dirty="0"/>
          </a:p>
          <a:p>
            <a:endParaRPr lang="cs-CZ" i="1" dirty="0"/>
          </a:p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MS Office</a:t>
            </a:r>
          </a:p>
          <a:p>
            <a:r>
              <a:rPr lang="cs-CZ" dirty="0"/>
              <a:t> </a:t>
            </a:r>
          </a:p>
          <a:p>
            <a:r>
              <a:rPr lang="cs-CZ" i="1" dirty="0"/>
              <a:t>http://www. </a:t>
            </a:r>
            <a:r>
              <a:rPr lang="cs-CZ" i="1" dirty="0" smtClean="0"/>
              <a:t>classroomclipart.com</a:t>
            </a:r>
            <a:endParaRPr lang="cs-CZ" dirty="0"/>
          </a:p>
          <a:p>
            <a:r>
              <a:rPr lang="cs-CZ" dirty="0" err="1"/>
              <a:t>Classroom</a:t>
            </a:r>
            <a:r>
              <a:rPr lang="cs-CZ" dirty="0"/>
              <a:t> </a:t>
            </a:r>
            <a:r>
              <a:rPr lang="cs-CZ" dirty="0" err="1"/>
              <a:t>Clipart</a:t>
            </a:r>
            <a:r>
              <a:rPr lang="cs-CZ" dirty="0"/>
              <a:t> Copyright </a:t>
            </a:r>
            <a:r>
              <a:rPr lang="cs-CZ" dirty="0" err="1"/>
              <a:t>Watermark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493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203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Mgr.Iva Štancíková Člověk a jeho svět Trávicí soustava VY_32_INOVACE_15_travici_soustava</vt:lpstr>
      <vt:lpstr>Trávicí soustava</vt:lpstr>
      <vt:lpstr>Zuby jsou součástí trávicí soustavy</vt:lpstr>
      <vt:lpstr>Zdravá strava potravní pyramida</vt:lpstr>
      <vt:lpstr>Anorexie a bulimie</vt:lpstr>
      <vt:lpstr>Základní údaje o DUM 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Žák</cp:lastModifiedBy>
  <cp:revision>16</cp:revision>
  <cp:lastPrinted>2012-02-28T14:58:35Z</cp:lastPrinted>
  <dcterms:created xsi:type="dcterms:W3CDTF">2011-08-16T20:46:16Z</dcterms:created>
  <dcterms:modified xsi:type="dcterms:W3CDTF">2012-06-19T09:23:38Z</dcterms:modified>
</cp:coreProperties>
</file>