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  <p:sldId id="257" r:id="rId9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classroomclipart.com/clipart-view/Clipart/Health/7-3-07_12g_jpg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d/db/06-10-06smile.jpg/800px-06-10-06smi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619722"/>
          </a:xfrm>
        </p:spPr>
        <p:txBody>
          <a:bodyPr>
            <a:noAutofit/>
          </a:bodyPr>
          <a:lstStyle/>
          <a:p>
            <a:r>
              <a:rPr lang="cs-CZ" sz="2800" b="1" dirty="0" err="1"/>
              <a:t>Mgr.Iva</a:t>
            </a:r>
            <a:r>
              <a:rPr lang="cs-CZ" sz="2800" b="1" dirty="0"/>
              <a:t> Štancíková</a:t>
            </a:r>
            <a:br>
              <a:rPr lang="cs-CZ" sz="2800" b="1" dirty="0"/>
            </a:br>
            <a:r>
              <a:rPr lang="cs-CZ" sz="2800" b="1" dirty="0"/>
              <a:t>Člověk a jeho svět</a:t>
            </a:r>
            <a:br>
              <a:rPr lang="cs-CZ" sz="2800" b="1" dirty="0"/>
            </a:br>
            <a:r>
              <a:rPr lang="cs-CZ" sz="2800" b="1" dirty="0" smtClean="0"/>
              <a:t>Zdravé zuby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VY_32_INOVACE_18_zdrave_zuby</a:t>
            </a:r>
            <a:endParaRPr lang="cs-CZ" sz="2800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0648"/>
            <a:ext cx="5472608" cy="1080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579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Zdravé zuby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Dítě má 20  mléčných zubů – dočasný chrup</a:t>
            </a:r>
          </a:p>
          <a:p>
            <a:r>
              <a:rPr lang="cs-CZ" smtClean="0"/>
              <a:t>Dospělý člověk má 32 zubů – stálý chrup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56992"/>
            <a:ext cx="3240360" cy="220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7170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řezáky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99695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špičáky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56612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uby třenové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486916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stoličky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915816" y="3181618"/>
            <a:ext cx="648072" cy="1111478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547664" y="4005064"/>
            <a:ext cx="3024336" cy="504056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311860" y="4797152"/>
            <a:ext cx="108012" cy="1048762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2050" idx="3"/>
          </p:cNvCxnSpPr>
          <p:nvPr/>
        </p:nvCxnSpPr>
        <p:spPr>
          <a:xfrm flipH="1" flipV="1">
            <a:off x="6372200" y="4461123"/>
            <a:ext cx="360040" cy="480045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809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zubu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Zdravé zuby umožňují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zpracování potravy</a:t>
            </a:r>
          </a:p>
          <a:p>
            <a:pPr marL="0" indent="0">
              <a:buNone/>
            </a:pPr>
            <a:r>
              <a:rPr lang="cs-CZ" dirty="0" smtClean="0"/>
              <a:t>    v ústech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24730"/>
            <a:ext cx="2608723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21297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sklovina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573016"/>
            <a:ext cx="2790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zubovina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5886" y="2924944"/>
            <a:ext cx="17405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dáseň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450912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nervy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195736" y="3474586"/>
            <a:ext cx="2160240" cy="26161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366768" y="4050069"/>
            <a:ext cx="2277240" cy="24302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1"/>
          </p:cNvCxnSpPr>
          <p:nvPr/>
        </p:nvCxnSpPr>
        <p:spPr>
          <a:xfrm flipH="1">
            <a:off x="5868144" y="3186554"/>
            <a:ext cx="707742" cy="125055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1"/>
          </p:cNvCxnSpPr>
          <p:nvPr/>
        </p:nvCxnSpPr>
        <p:spPr>
          <a:xfrm flipH="1" flipV="1">
            <a:off x="5076056" y="4509120"/>
            <a:ext cx="2088232" cy="26161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651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Zdravé zuby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Čistíš si zuby dvakrát denně?</a:t>
            </a:r>
          </a:p>
          <a:p>
            <a:r>
              <a:rPr lang="cs-CZ" dirty="0" smtClean="0"/>
              <a:t>Chodíš na pravidelné prohlídky k zubnímu lékaři?</a:t>
            </a:r>
            <a:endParaRPr lang="cs-CZ" dirty="0"/>
          </a:p>
        </p:txBody>
      </p:sp>
      <p:pic>
        <p:nvPicPr>
          <p:cNvPr id="1026" name="Picture 2" descr="Click to view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225" y="3429000"/>
            <a:ext cx="227760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764704"/>
            <a:ext cx="1524000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238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Zdravá strava</a:t>
            </a:r>
            <a:br>
              <a:rPr lang="cs-CZ" smtClean="0"/>
            </a:br>
            <a:r>
              <a:rPr lang="cs-CZ" smtClean="0"/>
              <a:t>potravní pyramida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943" y="4197041"/>
            <a:ext cx="123825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326" y="5624094"/>
            <a:ext cx="2056363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251" y="4324766"/>
            <a:ext cx="468000" cy="4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681" y="4428168"/>
            <a:ext cx="504000" cy="52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725" y="4271088"/>
            <a:ext cx="1238250" cy="103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346" y="3645024"/>
            <a:ext cx="123825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361" y="3032734"/>
            <a:ext cx="123825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201" y="2998305"/>
            <a:ext cx="123825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139" y="3123518"/>
            <a:ext cx="94297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943" y="5346597"/>
            <a:ext cx="58102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0655" y="5326877"/>
            <a:ext cx="58102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126" y="4165612"/>
            <a:ext cx="792000" cy="805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26" y="1717006"/>
            <a:ext cx="864000" cy="1184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00" y="5501110"/>
            <a:ext cx="161925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132" y="5501110"/>
            <a:ext cx="1188000" cy="824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2350463" y="1916832"/>
            <a:ext cx="19603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9552" y="1727230"/>
            <a:ext cx="978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cukry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90944" y="2628973"/>
            <a:ext cx="2277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Tuky, bílkoviny</a:t>
            </a:r>
            <a:endParaRPr lang="cs-CZ" sz="2800" dirty="0"/>
          </a:p>
        </p:txBody>
      </p:sp>
      <p:cxnSp>
        <p:nvCxnSpPr>
          <p:cNvPr id="11" name="Přímá spojnice se šipkou 10"/>
          <p:cNvCxnSpPr>
            <a:stCxn id="9" idx="3"/>
          </p:cNvCxnSpPr>
          <p:nvPr/>
        </p:nvCxnSpPr>
        <p:spPr>
          <a:xfrm>
            <a:off x="3368234" y="2890583"/>
            <a:ext cx="2164569" cy="2616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372200" y="2348880"/>
            <a:ext cx="201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Vitamíny, minerály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6040126" y="2564904"/>
            <a:ext cx="435652" cy="5872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2" idx="2"/>
          </p:cNvCxnSpPr>
          <p:nvPr/>
        </p:nvCxnSpPr>
        <p:spPr>
          <a:xfrm flipH="1">
            <a:off x="6819681" y="3302987"/>
            <a:ext cx="560631" cy="9681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827584" y="2250450"/>
            <a:ext cx="763141" cy="34828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644126" y="3304196"/>
            <a:ext cx="1169006" cy="23198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9607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znalostí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1.Dospělý má ….zubů.</a:t>
            </a:r>
          </a:p>
          <a:p>
            <a:r>
              <a:rPr lang="cs-CZ" dirty="0" smtClean="0"/>
              <a:t>2.Nejtvrdší částí zubu je………..</a:t>
            </a:r>
          </a:p>
          <a:p>
            <a:r>
              <a:rPr lang="cs-CZ" dirty="0" smtClean="0"/>
              <a:t>3.Zuby t…………….,s………….,š………..,ř…………..</a:t>
            </a:r>
          </a:p>
          <a:p>
            <a:r>
              <a:rPr lang="cs-CZ" dirty="0" smtClean="0"/>
              <a:t>4.Sladkosti tvoří v ústech kyselé/slané prostředí.</a:t>
            </a:r>
          </a:p>
          <a:p>
            <a:r>
              <a:rPr lang="cs-CZ" dirty="0" smtClean="0"/>
              <a:t>5.Zubům prospívá ………...strava, preventivní …….. 2 x ročně, pravidelné ………………2 x denně, škodí mnoho ..........</a:t>
            </a:r>
          </a:p>
          <a:p>
            <a:r>
              <a:rPr lang="cs-CZ" dirty="0" smtClean="0"/>
              <a:t>6. Nejčastější nemocí lidstva je  ………………………..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3697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pátý</a:t>
            </a:r>
          </a:p>
          <a:p>
            <a:r>
              <a:rPr lang="cs-CZ" dirty="0"/>
              <a:t>Vzdělávací oblast: Člověk a jeho svět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Přírodověda</a:t>
            </a:r>
          </a:p>
          <a:p>
            <a:r>
              <a:rPr lang="cs-CZ" dirty="0"/>
              <a:t>Tematický okruh: Člověk a jeho zdraví</a:t>
            </a:r>
          </a:p>
          <a:p>
            <a:r>
              <a:rPr lang="cs-CZ" dirty="0"/>
              <a:t>Téma: </a:t>
            </a:r>
            <a:r>
              <a:rPr lang="cs-CZ" dirty="0" smtClean="0"/>
              <a:t>Zdravé zuby</a:t>
            </a:r>
            <a:endParaRPr lang="cs-CZ" dirty="0"/>
          </a:p>
          <a:p>
            <a:r>
              <a:rPr lang="cs-CZ" dirty="0"/>
              <a:t>DUM byl vytvořen jako materiál pro procvičování znalostí o </a:t>
            </a:r>
            <a:r>
              <a:rPr lang="cs-CZ" dirty="0" smtClean="0"/>
              <a:t>lidském těle</a:t>
            </a:r>
            <a:endParaRPr lang="cs-CZ" dirty="0"/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opakování i hodnocení získaných znalostí formou pracovního listu.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824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Commons. In </a:t>
            </a:r>
            <a:r>
              <a:rPr lang="en-US" sz="1800" i="1" dirty="0"/>
              <a:t>Wikipedia : the free encyclopedia</a:t>
            </a:r>
            <a:r>
              <a:rPr lang="en-US" sz="1800" dirty="0"/>
              <a:t> [online]. St. Petersburg (Florida) : Wikipedia Foundation, 17.12.2006, last modified on 17.12.2006 [cit. 2011-08-16]. </a:t>
            </a:r>
            <a:r>
              <a:rPr lang="en-US" sz="1800" dirty="0" err="1"/>
              <a:t>Dostupné</a:t>
            </a:r>
            <a:r>
              <a:rPr lang="en-US" sz="1800" dirty="0"/>
              <a:t> z WWW: &lt;http://upload.wikimedia.org/wikipedia/commons/thumb/7/7c/Digestive_system_diagram_cs.svg/433px-Digestive_system_diagram_cs.svg.png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en-US" sz="1800" dirty="0">
                <a:hlinkClick r:id="rId2"/>
              </a:rPr>
              <a:t>http://</a:t>
            </a:r>
            <a:r>
              <a:rPr lang="en-US" sz="1800" dirty="0" smtClean="0">
                <a:hlinkClick r:id="rId2"/>
              </a:rPr>
              <a:t>upload.wikimedia.org/wikipedia/commons/thumb/d/db/06-10-06smile.jpg/800px-06-10-06smile.jpg</a:t>
            </a:r>
            <a:endParaRPr lang="cs-CZ" sz="1800" dirty="0" smtClean="0"/>
          </a:p>
          <a:p>
            <a:endParaRPr lang="en-US" sz="14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43730" y="2861206"/>
            <a:ext cx="610242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Použité obrázky pocházejí z databáze obrázků</a:t>
            </a:r>
          </a:p>
          <a:p>
            <a:r>
              <a:rPr lang="cs-CZ" dirty="0"/>
              <a:t> MS Office</a:t>
            </a:r>
          </a:p>
          <a:p>
            <a:endParaRPr lang="cs-CZ" i="1" dirty="0"/>
          </a:p>
          <a:p>
            <a:r>
              <a:rPr lang="cs-CZ" i="1" dirty="0"/>
              <a:t>http://www. classroomclipart.com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Classroom</a:t>
            </a:r>
            <a:r>
              <a:rPr lang="cs-CZ" dirty="0"/>
              <a:t> </a:t>
            </a:r>
            <a:r>
              <a:rPr lang="cs-CZ" dirty="0" err="1"/>
              <a:t>Clipart</a:t>
            </a:r>
            <a:r>
              <a:rPr lang="cs-CZ" dirty="0"/>
              <a:t> Copyright </a:t>
            </a:r>
            <a:r>
              <a:rPr lang="cs-CZ" dirty="0" err="1"/>
              <a:t>Watermark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93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217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Mgr.Iva Štancíková Člověk a jeho svět Zdravé zuby VY_32_INOVACE_18_zdrave_zuby</vt:lpstr>
      <vt:lpstr>Zdravé zuby</vt:lpstr>
      <vt:lpstr>Stavba zubu</vt:lpstr>
      <vt:lpstr>Zdravé zuby</vt:lpstr>
      <vt:lpstr>Zdravá strava potravní pyramida</vt:lpstr>
      <vt:lpstr>Test znalostí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Tabule</dc:creator>
  <cp:lastModifiedBy>Tabule</cp:lastModifiedBy>
  <cp:revision>17</cp:revision>
  <cp:lastPrinted>2012-03-01T10:28:48Z</cp:lastPrinted>
  <dcterms:created xsi:type="dcterms:W3CDTF">2011-08-16T20:46:16Z</dcterms:created>
  <dcterms:modified xsi:type="dcterms:W3CDTF">2012-03-01T13:09:20Z</dcterms:modified>
</cp:coreProperties>
</file>