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3" r:id="rId5"/>
    <p:sldId id="264" r:id="rId6"/>
    <p:sldId id="265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96682295"/>
              </p:ext>
            </p:extLst>
          </p:nvPr>
        </p:nvGraphicFramePr>
        <p:xfrm>
          <a:off x="1665288" y="2414588"/>
          <a:ext cx="5813425" cy="2920176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VY_32_Inovace_3287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have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got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- zápor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have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got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1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vysvětluje a procvičuje časování slovesa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have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got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v záporu.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 ústním i písemném projevu ovládá časování slovesa mít, tvorbu otázky, věty záporné i oznamovací, zkrácené tvary.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1850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Časování 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- zápor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Long </a:t>
            </a:r>
            <a:r>
              <a:rPr lang="cs-CZ" dirty="0" err="1" smtClean="0"/>
              <a:t>forms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not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/>
              <a:t>have</a:t>
            </a:r>
            <a:r>
              <a:rPr lang="cs-CZ" dirty="0"/>
              <a:t> not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smtClean="0">
                <a:solidFill>
                  <a:srgbClr val="7030A0"/>
                </a:solidFill>
              </a:rPr>
              <a:t>he has not </a:t>
            </a:r>
            <a:r>
              <a:rPr lang="cs-CZ" dirty="0" err="1" smtClean="0">
                <a:solidFill>
                  <a:srgbClr val="7030A0"/>
                </a:solidFill>
              </a:rPr>
              <a:t>got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err="1">
                <a:solidFill>
                  <a:srgbClr val="7030A0"/>
                </a:solidFill>
              </a:rPr>
              <a:t>s</a:t>
            </a:r>
            <a:r>
              <a:rPr lang="cs-CZ" dirty="0" err="1" smtClean="0">
                <a:solidFill>
                  <a:srgbClr val="7030A0"/>
                </a:solidFill>
              </a:rPr>
              <a:t>he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>
                <a:solidFill>
                  <a:srgbClr val="7030A0"/>
                </a:solidFill>
              </a:rPr>
              <a:t>has not </a:t>
            </a:r>
            <a:r>
              <a:rPr lang="cs-CZ" dirty="0" err="1" smtClean="0">
                <a:solidFill>
                  <a:srgbClr val="7030A0"/>
                </a:solidFill>
              </a:rPr>
              <a:t>got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err="1">
                <a:solidFill>
                  <a:srgbClr val="7030A0"/>
                </a:solidFill>
              </a:rPr>
              <a:t>i</a:t>
            </a:r>
            <a:r>
              <a:rPr lang="cs-CZ" dirty="0" err="1" smtClean="0">
                <a:solidFill>
                  <a:srgbClr val="7030A0"/>
                </a:solidFill>
              </a:rPr>
              <a:t>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>
                <a:solidFill>
                  <a:srgbClr val="7030A0"/>
                </a:solidFill>
              </a:rPr>
              <a:t>has not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got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</a:t>
            </a:r>
            <a:r>
              <a:rPr lang="cs-CZ" dirty="0" err="1"/>
              <a:t>have</a:t>
            </a:r>
            <a:r>
              <a:rPr lang="cs-CZ" dirty="0"/>
              <a:t> not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/>
              <a:t>have</a:t>
            </a:r>
            <a:r>
              <a:rPr lang="cs-CZ" dirty="0"/>
              <a:t> not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</a:t>
            </a:r>
            <a:r>
              <a:rPr lang="cs-CZ" dirty="0" err="1"/>
              <a:t>have</a:t>
            </a:r>
            <a:r>
              <a:rPr lang="cs-CZ" dirty="0"/>
              <a:t> not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Překlad: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á nemám</a:t>
            </a:r>
          </a:p>
          <a:p>
            <a:r>
              <a:rPr lang="cs-CZ" dirty="0"/>
              <a:t>t</a:t>
            </a:r>
            <a:r>
              <a:rPr lang="cs-CZ" dirty="0" smtClean="0"/>
              <a:t>y nemáš</a:t>
            </a:r>
          </a:p>
          <a:p>
            <a:r>
              <a:rPr lang="cs-CZ" dirty="0"/>
              <a:t>o</a:t>
            </a:r>
            <a:r>
              <a:rPr lang="cs-CZ" dirty="0" smtClean="0"/>
              <a:t>n nemá</a:t>
            </a:r>
          </a:p>
          <a:p>
            <a:r>
              <a:rPr lang="cs-CZ" dirty="0"/>
              <a:t>o</a:t>
            </a:r>
            <a:r>
              <a:rPr lang="cs-CZ" dirty="0" smtClean="0"/>
              <a:t>na nemá</a:t>
            </a:r>
          </a:p>
          <a:p>
            <a:r>
              <a:rPr lang="cs-CZ" dirty="0"/>
              <a:t>o</a:t>
            </a:r>
            <a:r>
              <a:rPr lang="cs-CZ" dirty="0" smtClean="0"/>
              <a:t>no nemá</a:t>
            </a:r>
          </a:p>
          <a:p>
            <a:r>
              <a:rPr lang="cs-CZ" dirty="0"/>
              <a:t>m</a:t>
            </a:r>
            <a:r>
              <a:rPr lang="cs-CZ" dirty="0" smtClean="0"/>
              <a:t>y nemáme</a:t>
            </a:r>
          </a:p>
          <a:p>
            <a:r>
              <a:rPr lang="cs-CZ" dirty="0"/>
              <a:t>v</a:t>
            </a:r>
            <a:r>
              <a:rPr lang="cs-CZ" dirty="0" smtClean="0"/>
              <a:t>y nemáte</a:t>
            </a:r>
          </a:p>
          <a:p>
            <a:r>
              <a:rPr lang="cs-CZ" dirty="0"/>
              <a:t>o</a:t>
            </a:r>
            <a:r>
              <a:rPr lang="cs-CZ" dirty="0" smtClean="0"/>
              <a:t>ni nemají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038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I </a:t>
            </a:r>
            <a:r>
              <a:rPr lang="cs-CZ" dirty="0" err="1"/>
              <a:t>haven´t</a:t>
            </a:r>
            <a:r>
              <a:rPr lang="cs-CZ" dirty="0"/>
              <a:t> </a:t>
            </a:r>
            <a:r>
              <a:rPr lang="cs-CZ" dirty="0" err="1"/>
              <a:t>got</a:t>
            </a:r>
            <a:endParaRPr lang="cs-CZ" dirty="0"/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haven´t</a:t>
            </a:r>
            <a:r>
              <a:rPr lang="cs-CZ" dirty="0"/>
              <a:t> </a:t>
            </a:r>
            <a:r>
              <a:rPr lang="cs-CZ" dirty="0" err="1"/>
              <a:t>got</a:t>
            </a:r>
            <a:endParaRPr lang="cs-CZ" dirty="0"/>
          </a:p>
          <a:p>
            <a:r>
              <a:rPr lang="cs-CZ" dirty="0">
                <a:solidFill>
                  <a:srgbClr val="7030A0"/>
                </a:solidFill>
              </a:rPr>
              <a:t>he </a:t>
            </a:r>
            <a:r>
              <a:rPr lang="cs-CZ" dirty="0" err="1">
                <a:solidFill>
                  <a:srgbClr val="7030A0"/>
                </a:solidFill>
              </a:rPr>
              <a:t>hasn´t</a:t>
            </a: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err="1">
                <a:solidFill>
                  <a:srgbClr val="7030A0"/>
                </a:solidFill>
              </a:rPr>
              <a:t>got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 err="1">
                <a:solidFill>
                  <a:srgbClr val="7030A0"/>
                </a:solidFill>
              </a:rPr>
              <a:t>she</a:t>
            </a: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err="1">
                <a:solidFill>
                  <a:srgbClr val="7030A0"/>
                </a:solidFill>
              </a:rPr>
              <a:t>hasn´t</a:t>
            </a: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err="1">
                <a:solidFill>
                  <a:srgbClr val="7030A0"/>
                </a:solidFill>
              </a:rPr>
              <a:t>got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 err="1">
                <a:solidFill>
                  <a:srgbClr val="7030A0"/>
                </a:solidFill>
              </a:rPr>
              <a:t>it</a:t>
            </a: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err="1">
                <a:solidFill>
                  <a:srgbClr val="7030A0"/>
                </a:solidFill>
              </a:rPr>
              <a:t>hasn´t</a:t>
            </a: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err="1">
                <a:solidFill>
                  <a:srgbClr val="7030A0"/>
                </a:solidFill>
              </a:rPr>
              <a:t>got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haven´t</a:t>
            </a:r>
            <a:r>
              <a:rPr lang="cs-CZ" dirty="0"/>
              <a:t> </a:t>
            </a:r>
            <a:r>
              <a:rPr lang="cs-CZ" dirty="0" err="1"/>
              <a:t>got</a:t>
            </a:r>
            <a:endParaRPr lang="cs-CZ" dirty="0"/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haven´t</a:t>
            </a:r>
            <a:r>
              <a:rPr lang="cs-CZ" dirty="0"/>
              <a:t> </a:t>
            </a:r>
            <a:r>
              <a:rPr lang="cs-CZ" dirty="0" err="1"/>
              <a:t>got</a:t>
            </a:r>
            <a:endParaRPr lang="cs-CZ" dirty="0"/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haven´t</a:t>
            </a:r>
            <a:r>
              <a:rPr lang="cs-CZ" dirty="0"/>
              <a:t> </a:t>
            </a:r>
            <a:r>
              <a:rPr lang="cs-CZ" dirty="0" err="1"/>
              <a:t>got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7750" y="2365375"/>
            <a:ext cx="2698750" cy="2309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674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908720"/>
            <a:ext cx="5144357" cy="369332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Complete</a:t>
            </a:r>
            <a:r>
              <a:rPr lang="cs-CZ" dirty="0"/>
              <a:t> </a:t>
            </a:r>
            <a:r>
              <a:rPr lang="cs-CZ" dirty="0" err="1" smtClean="0"/>
              <a:t>sentences</a:t>
            </a:r>
            <a:r>
              <a:rPr lang="cs-CZ" dirty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err="1" smtClean="0"/>
              <a:t>haven´t</a:t>
            </a:r>
            <a:r>
              <a:rPr lang="cs-CZ" b="1" dirty="0" smtClean="0"/>
              <a:t> </a:t>
            </a:r>
            <a:r>
              <a:rPr lang="cs-CZ" b="1" dirty="0" err="1" smtClean="0"/>
              <a:t>got</a:t>
            </a:r>
            <a:r>
              <a:rPr lang="cs-CZ" b="1" dirty="0" smtClean="0"/>
              <a:t> </a:t>
            </a:r>
            <a:r>
              <a:rPr lang="cs-CZ" dirty="0" smtClean="0"/>
              <a:t>and </a:t>
            </a:r>
            <a:r>
              <a:rPr lang="cs-CZ" b="1" dirty="0" err="1" smtClean="0"/>
              <a:t>hasn´t</a:t>
            </a:r>
            <a:r>
              <a:rPr lang="cs-CZ" b="1" dirty="0" smtClean="0"/>
              <a:t> </a:t>
            </a:r>
            <a:r>
              <a:rPr lang="cs-CZ" b="1" dirty="0" err="1" smtClean="0"/>
              <a:t>got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1556792"/>
            <a:ext cx="39796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………………………. a </a:t>
            </a:r>
            <a:r>
              <a:rPr lang="cs-CZ" sz="2800" dirty="0" err="1" smtClean="0"/>
              <a:t>rabbit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1386702"/>
            <a:ext cx="19280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h</a:t>
            </a:r>
            <a:r>
              <a:rPr lang="cs-CZ" sz="2800" dirty="0" err="1" smtClean="0">
                <a:solidFill>
                  <a:srgbClr val="C00000"/>
                </a:solidFill>
              </a:rPr>
              <a:t>aven´t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got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2199741"/>
            <a:ext cx="5238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David …………………..a </a:t>
            </a:r>
            <a:r>
              <a:rPr lang="cs-CZ" sz="2800" dirty="0" err="1" smtClean="0"/>
              <a:t>tennis</a:t>
            </a:r>
            <a:r>
              <a:rPr lang="cs-CZ" sz="2800" dirty="0" smtClean="0"/>
              <a:t> </a:t>
            </a:r>
            <a:r>
              <a:rPr lang="cs-CZ" sz="2800" dirty="0" err="1" smtClean="0"/>
              <a:t>rocket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94928" y="2033860"/>
            <a:ext cx="16569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h</a:t>
            </a:r>
            <a:r>
              <a:rPr lang="cs-CZ" sz="2800" dirty="0" err="1" smtClean="0">
                <a:solidFill>
                  <a:srgbClr val="C00000"/>
                </a:solidFill>
              </a:rPr>
              <a:t>asn´t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got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56048" y="3030301"/>
            <a:ext cx="66244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 and I …………………..</a:t>
            </a:r>
            <a:r>
              <a:rPr lang="cs-CZ" sz="2800" dirty="0" err="1" smtClean="0"/>
              <a:t>new</a:t>
            </a:r>
            <a:r>
              <a:rPr lang="cs-CZ" sz="2800" dirty="0" smtClean="0"/>
              <a:t>  </a:t>
            </a:r>
            <a:r>
              <a:rPr lang="cs-CZ" sz="2800" dirty="0" err="1" smtClean="0"/>
              <a:t>pencils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2842908"/>
            <a:ext cx="19280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h</a:t>
            </a:r>
            <a:r>
              <a:rPr lang="cs-CZ" sz="2800" dirty="0" err="1" smtClean="0">
                <a:solidFill>
                  <a:srgbClr val="C00000"/>
                </a:solidFill>
              </a:rPr>
              <a:t>aven´t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got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56048" y="3913366"/>
            <a:ext cx="61475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Karen ……………………..a </a:t>
            </a:r>
            <a:r>
              <a:rPr lang="cs-CZ" sz="2800" dirty="0" err="1" smtClean="0"/>
              <a:t>fashion</a:t>
            </a:r>
            <a:r>
              <a:rPr lang="cs-CZ" sz="2800" dirty="0" smtClean="0"/>
              <a:t> </a:t>
            </a:r>
            <a:r>
              <a:rPr lang="cs-CZ" sz="2800" dirty="0" err="1" smtClean="0"/>
              <a:t>magazine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67472" y="3789040"/>
            <a:ext cx="1738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h</a:t>
            </a:r>
            <a:r>
              <a:rPr lang="cs-CZ" sz="2800" dirty="0" err="1" smtClean="0">
                <a:solidFill>
                  <a:srgbClr val="C00000"/>
                </a:solidFill>
              </a:rPr>
              <a:t>asn´t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got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13070" y="4727158"/>
            <a:ext cx="58542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You</a:t>
            </a:r>
            <a:r>
              <a:rPr lang="cs-CZ" sz="2800" dirty="0" smtClean="0"/>
              <a:t> ……………………… a </a:t>
            </a:r>
            <a:r>
              <a:rPr lang="cs-CZ" sz="2800" dirty="0" err="1" smtClean="0"/>
              <a:t>telephone</a:t>
            </a:r>
            <a:r>
              <a:rPr lang="cs-CZ" sz="2800" dirty="0" smtClean="0"/>
              <a:t> mobil.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40428" y="4471228"/>
            <a:ext cx="1846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C00000"/>
                </a:solidFill>
              </a:rPr>
              <a:t>h</a:t>
            </a:r>
            <a:r>
              <a:rPr lang="cs-CZ" sz="2800" dirty="0" err="1" smtClean="0">
                <a:solidFill>
                  <a:srgbClr val="C00000"/>
                </a:solidFill>
              </a:rPr>
              <a:t>aven´t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got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32161" y="5487334"/>
            <a:ext cx="51846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This</a:t>
            </a:r>
            <a:r>
              <a:rPr lang="cs-CZ" sz="2800" dirty="0" smtClean="0"/>
              <a:t> car ………………………….a </a:t>
            </a:r>
            <a:r>
              <a:rPr lang="cs-CZ" sz="2800" dirty="0" err="1" smtClean="0"/>
              <a:t>wheel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29076" y="5280675"/>
            <a:ext cx="1820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hasn´t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got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491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Use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not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hamburgers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………………………………………………..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not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parrot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…………………………………………………</a:t>
            </a:r>
          </a:p>
          <a:p>
            <a:r>
              <a:rPr lang="cs-CZ" dirty="0" err="1" smtClean="0"/>
              <a:t>Horse</a:t>
            </a:r>
            <a:r>
              <a:rPr lang="cs-CZ" dirty="0" smtClean="0"/>
              <a:t> has not </a:t>
            </a:r>
            <a:r>
              <a:rPr lang="cs-CZ" dirty="0" err="1" smtClean="0"/>
              <a:t>got</a:t>
            </a:r>
            <a:r>
              <a:rPr lang="cs-CZ" dirty="0" smtClean="0"/>
              <a:t> 6 </a:t>
            </a:r>
            <a:r>
              <a:rPr lang="cs-CZ" dirty="0" err="1" smtClean="0"/>
              <a:t>legs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…………………………………………………</a:t>
            </a:r>
          </a:p>
          <a:p>
            <a:r>
              <a:rPr lang="cs-CZ" dirty="0" smtClean="0"/>
              <a:t>He has not </a:t>
            </a:r>
            <a:r>
              <a:rPr lang="cs-CZ" dirty="0" err="1" smtClean="0"/>
              <a:t>got</a:t>
            </a:r>
            <a:r>
              <a:rPr lang="cs-CZ" dirty="0" smtClean="0"/>
              <a:t> a house.</a:t>
            </a:r>
          </a:p>
          <a:p>
            <a:r>
              <a:rPr lang="cs-CZ" dirty="0" smtClean="0"/>
              <a:t>……………………………………………….. </a:t>
            </a:r>
            <a:endParaRPr lang="cs-CZ" dirty="0"/>
          </a:p>
        </p:txBody>
      </p:sp>
      <p:pic>
        <p:nvPicPr>
          <p:cNvPr id="2050" name="Picture 2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1813" y="3140075"/>
            <a:ext cx="922337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8032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not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hamburgers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They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haven´t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got</a:t>
            </a:r>
            <a:r>
              <a:rPr lang="cs-CZ" dirty="0" smtClean="0">
                <a:solidFill>
                  <a:srgbClr val="C00000"/>
                </a:solidFill>
              </a:rPr>
              <a:t> ….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not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parrot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I </a:t>
            </a:r>
            <a:r>
              <a:rPr lang="cs-CZ" dirty="0" err="1" smtClean="0">
                <a:solidFill>
                  <a:srgbClr val="C00000"/>
                </a:solidFill>
              </a:rPr>
              <a:t>haven´t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got</a:t>
            </a:r>
            <a:r>
              <a:rPr lang="cs-CZ" dirty="0" smtClean="0">
                <a:solidFill>
                  <a:srgbClr val="C00000"/>
                </a:solidFill>
              </a:rPr>
              <a:t> ….</a:t>
            </a:r>
          </a:p>
          <a:p>
            <a:r>
              <a:rPr lang="cs-CZ" dirty="0" err="1" smtClean="0"/>
              <a:t>Horse</a:t>
            </a:r>
            <a:r>
              <a:rPr lang="cs-CZ" dirty="0" smtClean="0"/>
              <a:t> has not </a:t>
            </a:r>
            <a:r>
              <a:rPr lang="cs-CZ" dirty="0" err="1" smtClean="0"/>
              <a:t>got</a:t>
            </a:r>
            <a:r>
              <a:rPr lang="cs-CZ" dirty="0" smtClean="0"/>
              <a:t> 6 </a:t>
            </a:r>
            <a:r>
              <a:rPr lang="cs-CZ" dirty="0" err="1" smtClean="0"/>
              <a:t>legs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Horse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hasn´t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got</a:t>
            </a:r>
            <a:r>
              <a:rPr lang="cs-CZ" dirty="0" smtClean="0">
                <a:solidFill>
                  <a:srgbClr val="C00000"/>
                </a:solidFill>
              </a:rPr>
              <a:t> ….</a:t>
            </a:r>
          </a:p>
          <a:p>
            <a:r>
              <a:rPr lang="cs-CZ" dirty="0" smtClean="0"/>
              <a:t>He has not </a:t>
            </a:r>
            <a:r>
              <a:rPr lang="cs-CZ" dirty="0" err="1" smtClean="0"/>
              <a:t>got</a:t>
            </a:r>
            <a:r>
              <a:rPr lang="cs-CZ" dirty="0" smtClean="0"/>
              <a:t> a house.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He </a:t>
            </a:r>
            <a:r>
              <a:rPr lang="cs-CZ" dirty="0" err="1" smtClean="0">
                <a:solidFill>
                  <a:srgbClr val="C00000"/>
                </a:solidFill>
              </a:rPr>
              <a:t>hasn´t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got</a:t>
            </a:r>
            <a:r>
              <a:rPr lang="cs-CZ" dirty="0" smtClean="0">
                <a:solidFill>
                  <a:srgbClr val="C00000"/>
                </a:solidFill>
              </a:rPr>
              <a:t> ….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1813" y="3140075"/>
            <a:ext cx="922337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98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/>
          <a:lstStyle/>
          <a:p>
            <a:r>
              <a:rPr lang="cs-CZ" dirty="0" err="1" smtClean="0"/>
              <a:t>Connect</a:t>
            </a:r>
            <a:r>
              <a:rPr lang="cs-CZ" dirty="0"/>
              <a:t>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                                                   a garden.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                                                 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umbrella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               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         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</a:p>
          <a:p>
            <a:r>
              <a:rPr lang="cs-CZ" dirty="0" smtClean="0"/>
              <a:t>Tom                  </a:t>
            </a:r>
            <a:r>
              <a:rPr lang="cs-CZ" dirty="0" err="1" smtClean="0"/>
              <a:t>hasn´t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            CD </a:t>
            </a:r>
            <a:r>
              <a:rPr lang="cs-CZ" dirty="0" err="1" smtClean="0"/>
              <a:t>player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Lucy                                                  </a:t>
            </a:r>
            <a:r>
              <a:rPr lang="cs-CZ" dirty="0" err="1" smtClean="0"/>
              <a:t>exercise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                                                      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                                                   </a:t>
            </a:r>
            <a:r>
              <a:rPr lang="cs-CZ" dirty="0" err="1" smtClean="0"/>
              <a:t>coca-cola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231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                                                   a garden.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                                                 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umbrella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               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         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</a:p>
          <a:p>
            <a:r>
              <a:rPr lang="cs-CZ" dirty="0" smtClean="0"/>
              <a:t>Tom                  </a:t>
            </a:r>
            <a:r>
              <a:rPr lang="cs-CZ" dirty="0" err="1" smtClean="0"/>
              <a:t>hasn´t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            CD </a:t>
            </a:r>
            <a:r>
              <a:rPr lang="cs-CZ" dirty="0" err="1" smtClean="0"/>
              <a:t>player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Lucy                                                  </a:t>
            </a:r>
            <a:r>
              <a:rPr lang="cs-CZ" dirty="0" err="1" smtClean="0"/>
              <a:t>exercise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                                                      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                                                   </a:t>
            </a:r>
            <a:r>
              <a:rPr lang="cs-CZ" dirty="0" err="1" smtClean="0"/>
              <a:t>coca-cola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475656" y="1988840"/>
            <a:ext cx="180020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619672" y="3068960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259632" y="3068960"/>
            <a:ext cx="2016224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619672" y="3068960"/>
            <a:ext cx="1656184" cy="2520280"/>
          </a:xfrm>
          <a:prstGeom prst="straightConnector1">
            <a:avLst/>
          </a:prstGeom>
          <a:ln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475656" y="2528900"/>
            <a:ext cx="0" cy="0"/>
          </a:xfrm>
          <a:prstGeom prst="straightConnector1">
            <a:avLst/>
          </a:prstGeom>
          <a:ln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475656" y="2528900"/>
            <a:ext cx="1800200" cy="11881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619672" y="3717032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619672" y="3717032"/>
            <a:ext cx="165618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5148064" y="1916832"/>
            <a:ext cx="108012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4788024" y="2528900"/>
            <a:ext cx="1440160" cy="11881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148064" y="3122966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788024" y="3717032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4788024" y="3717032"/>
            <a:ext cx="1584176" cy="612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5148064" y="3122966"/>
            <a:ext cx="1080120" cy="17461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5148064" y="3122966"/>
            <a:ext cx="1080120" cy="24662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1058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/>
              <a:t>a</a:t>
            </a:r>
            <a:r>
              <a:rPr lang="cs-CZ" smtClean="0"/>
              <a:t>rchiv </a:t>
            </a:r>
            <a:r>
              <a:rPr lang="cs-CZ" dirty="0" smtClean="0"/>
              <a:t>autora </a:t>
            </a:r>
          </a:p>
        </p:txBody>
      </p:sp>
    </p:spTree>
    <p:extLst>
      <p:ext uri="{BB962C8B-B14F-4D97-AF65-F5344CB8AC3E}">
        <p14:creationId xmlns:p14="http://schemas.microsoft.com/office/powerpoint/2010/main" xmlns="" val="191541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371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Časování to have got - zápor</vt:lpstr>
      <vt:lpstr>Short forms:</vt:lpstr>
      <vt:lpstr>Snímek 4</vt:lpstr>
      <vt:lpstr>Use short forms:</vt:lpstr>
      <vt:lpstr>Řešení:</vt:lpstr>
      <vt:lpstr>Connect:</vt:lpstr>
      <vt:lpstr>Řešení: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HP</cp:lastModifiedBy>
  <cp:revision>12</cp:revision>
  <dcterms:created xsi:type="dcterms:W3CDTF">2012-03-27T19:34:48Z</dcterms:created>
  <dcterms:modified xsi:type="dcterms:W3CDTF">2012-06-26T20:23:26Z</dcterms:modified>
</cp:coreProperties>
</file>