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9" r:id="rId5"/>
    <p:sldId id="260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22955-6522-48D6-9BCA-727E2D37449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294B0-C5EF-4014-83C3-3BD2759D5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22955-6522-48D6-9BCA-727E2D37449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294B0-C5EF-4014-83C3-3BD2759D5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22955-6522-48D6-9BCA-727E2D37449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294B0-C5EF-4014-83C3-3BD2759D5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22955-6522-48D6-9BCA-727E2D37449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294B0-C5EF-4014-83C3-3BD2759D5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22955-6522-48D6-9BCA-727E2D37449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294B0-C5EF-4014-83C3-3BD2759D5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22955-6522-48D6-9BCA-727E2D37449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8294B0-C5EF-4014-83C3-3BD2759D5CF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22955-6522-48D6-9BCA-727E2D37449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294B0-C5EF-4014-83C3-3BD2759D5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22955-6522-48D6-9BCA-727E2D37449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E18294B0-C5EF-4014-83C3-3BD2759D5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B1F22955-6522-48D6-9BCA-727E2D37449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294B0-C5EF-4014-83C3-3BD2759D5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22955-6522-48D6-9BCA-727E2D37449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294B0-C5EF-4014-83C3-3BD2759D5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22955-6522-48D6-9BCA-727E2D37449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294B0-C5EF-4014-83C3-3BD2759D5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1F22955-6522-48D6-9BCA-727E2D37449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18294B0-C5EF-4014-83C3-3BD2759D5CF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604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2686272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Autor: Mgr. Iveta Váňová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0746" y="3578467"/>
            <a:ext cx="87132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VY_32</a:t>
            </a:r>
            <a:r>
              <a:rPr lang="cs-CZ" sz="400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_ </a:t>
            </a:r>
            <a:r>
              <a:rPr lang="cs-CZ" sz="400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INOVACE_32_Neživá </a:t>
            </a:r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příroda-květy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6021288"/>
            <a:ext cx="9137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2002616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Květy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08106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11760" y="260648"/>
            <a:ext cx="5040560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Květy</a:t>
            </a:r>
            <a:endParaRPr lang="cs-CZ" sz="6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5789844" cy="2965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4797152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Květy slouží k rozmnožování rostli</a:t>
            </a:r>
            <a:r>
              <a:rPr lang="cs-CZ" dirty="0" smtClean="0"/>
              <a:t>n.</a:t>
            </a:r>
          </a:p>
          <a:p>
            <a:r>
              <a:rPr lang="cs-CZ" dirty="0" smtClean="0"/>
              <a:t>Samčí část je tyčinka</a:t>
            </a:r>
            <a:r>
              <a:rPr lang="cs-CZ" b="1" dirty="0" smtClean="0"/>
              <a:t>-&gt; </a:t>
            </a:r>
            <a:r>
              <a:rPr lang="cs-CZ" dirty="0" smtClean="0"/>
              <a:t>skládá se z prašníku a nitky</a:t>
            </a:r>
          </a:p>
          <a:p>
            <a:r>
              <a:rPr lang="cs-CZ" dirty="0" smtClean="0"/>
              <a:t>Samičí část je pestík </a:t>
            </a:r>
            <a:r>
              <a:rPr lang="cs-CZ" b="1" dirty="0" smtClean="0"/>
              <a:t>-&gt;</a:t>
            </a:r>
            <a:r>
              <a:rPr lang="cs-CZ" dirty="0" smtClean="0"/>
              <a:t> skládá se z blizny , čnělky a semeníku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52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620688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Některé rostliny mohou mít jen květy samčí nebo jen květy samičí . Např.: dub , borovice , smrk .</a:t>
            </a:r>
            <a:endParaRPr lang="cs-CZ" dirty="0"/>
          </a:p>
        </p:txBody>
      </p:sp>
      <p:pic>
        <p:nvPicPr>
          <p:cNvPr id="2050" name="Picture 2" descr="C:\Users\Asus\AppData\Local\Microsoft\Windows\Temporary Internet Files\Content.IE5\GQM8XDHM\MP900434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9809" y="1997394"/>
            <a:ext cx="2649258" cy="396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9067" y="1267019"/>
            <a:ext cx="3312852" cy="2477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89049"/>
            <a:ext cx="3029809" cy="3788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2561351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ub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30106" y="5966319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borovice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386104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smrk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7886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10849"/>
            <a:ext cx="4980384" cy="373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672" y="-8715"/>
            <a:ext cx="4476328" cy="3357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673" y="3337196"/>
            <a:ext cx="4476328" cy="3501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6" y="-26463"/>
            <a:ext cx="4667672" cy="3374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80867" y="2749481"/>
            <a:ext cx="2327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s</a:t>
            </a:r>
            <a:r>
              <a:rPr lang="cs-CZ" sz="3600" b="1" dirty="0" smtClean="0"/>
              <a:t>amičí květ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76128" y="2737031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samčí květ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876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55776" y="21434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800" b="1" cap="all" dirty="0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Opylování květů</a:t>
            </a:r>
            <a:endParaRPr lang="cs-CZ" sz="2800" b="1" cap="all" dirty="0">
              <a:ln w="0"/>
              <a:solidFill>
                <a:schemeClr val="tx2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674" y="659634"/>
            <a:ext cx="34691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Velké , barevné nebo silně vonící květy jsou opylovány hlavně včelami. </a:t>
            </a:r>
            <a:endParaRPr lang="cs-CZ" dirty="0"/>
          </a:p>
        </p:txBody>
      </p:sp>
      <p:pic>
        <p:nvPicPr>
          <p:cNvPr id="4098" name="Picture 2" descr="C:\Users\Asus\AppData\Local\Microsoft\Windows\Temporary Internet Files\Content.IE5\GQM8XDHM\MP9002894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47" y="1700808"/>
            <a:ext cx="282242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5751" y="3573016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Květy s hlubokými kalichy opylují čmeláci. 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09" y="4365104"/>
            <a:ext cx="3136126" cy="2352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60032" y="659634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opylování se může </a:t>
            </a:r>
            <a:r>
              <a:rPr lang="cs-CZ" dirty="0" err="1" smtClean="0"/>
              <a:t>podílek</a:t>
            </a:r>
            <a:r>
              <a:rPr lang="cs-CZ" dirty="0" smtClean="0"/>
              <a:t> také jiný hmyz např.: motýli.</a:t>
            </a:r>
            <a:endParaRPr lang="cs-CZ" dirty="0"/>
          </a:p>
        </p:txBody>
      </p:sp>
      <p:pic>
        <p:nvPicPr>
          <p:cNvPr id="4100" name="Picture 4" descr="C:\Users\Asus\AppData\Local\Microsoft\Windows\Temporary Internet Files\Content.IE5\IFY4LPZC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447" y="1686209"/>
            <a:ext cx="273630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45726" y="3573016"/>
            <a:ext cx="36004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Drobné a nenápadné květy opyluje vítr.</a:t>
            </a:r>
            <a:endParaRPr lang="cs-CZ" dirty="0"/>
          </a:p>
        </p:txBody>
      </p:sp>
      <p:pic>
        <p:nvPicPr>
          <p:cNvPr id="4101" name="Picture 5" descr="C:\Users\Asus\AppData\Local\Microsoft\Windows\Temporary Internet Files\Content.IE5\14JV2MKJ\MP90043316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1415" y="4372288"/>
            <a:ext cx="2764369" cy="2344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7927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292562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http://cs.wikipedia.org/wiki/Soubor:Mature_flower_diagram_cs.svg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58291" y="36991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http://mirda2.atlasweb.cz/Smrk%20obecny.htm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258291" y="435693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http://cs.wikipedia.org/wiki/Soubor:Gamble_oak_leaves.jpg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286000" y="22768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http://botanika.wendys.cz/slovnik/heslo.php?735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89448" y="149306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http://cs.wikipedia.org/wiki/Soubor:Bumblebee_October_2007-3a.jpg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9632" y="260648"/>
            <a:ext cx="720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Zdroj textů a obrázků</a:t>
            </a:r>
            <a:endParaRPr lang="cs-CZ" sz="5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9448" y="5229200"/>
            <a:ext cx="457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z galerie.</a:t>
            </a:r>
          </a:p>
          <a:p>
            <a:r>
              <a:rPr lang="cs-CZ" dirty="0" smtClean="0"/>
              <a:t>Text vlastní.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2930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620688"/>
            <a:ext cx="748883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prvouka na ZŠ a MŠ 17.listopadu 1325, Mladá Boleslav pro třetí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opakování učiva-neživá příroda-květy.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tabule.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 ve II. pololetí školního roku 2011/2012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0232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33</TotalTime>
  <Words>206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Marie Prskavcová</cp:lastModifiedBy>
  <cp:revision>5</cp:revision>
  <dcterms:created xsi:type="dcterms:W3CDTF">2012-04-12T16:53:34Z</dcterms:created>
  <dcterms:modified xsi:type="dcterms:W3CDTF">2012-04-16T05:37:34Z</dcterms:modified>
</cp:coreProperties>
</file>