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handoutMasterIdLst>
    <p:handoutMasterId r:id="rId18"/>
  </p:handoutMasterIdLst>
  <p:sldIdLst>
    <p:sldId id="281" r:id="rId3"/>
    <p:sldId id="259" r:id="rId4"/>
    <p:sldId id="265" r:id="rId5"/>
    <p:sldId id="268" r:id="rId6"/>
    <p:sldId id="263" r:id="rId7"/>
    <p:sldId id="280" r:id="rId8"/>
    <p:sldId id="275" r:id="rId9"/>
    <p:sldId id="257" r:id="rId10"/>
    <p:sldId id="276" r:id="rId11"/>
    <p:sldId id="277" r:id="rId12"/>
    <p:sldId id="279" r:id="rId13"/>
    <p:sldId id="278" r:id="rId14"/>
    <p:sldId id="272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435422"/>
    <a:srgbClr val="FBC7DB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6" autoAdjust="0"/>
    <p:restoredTop sz="94707" autoAdjust="0"/>
  </p:normalViewPr>
  <p:slideViewPr>
    <p:cSldViewPr snapToObjects="1">
      <p:cViewPr>
        <p:scale>
          <a:sx n="90" d="100"/>
          <a:sy n="90" d="100"/>
        </p:scale>
        <p:origin x="-804" y="4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Objects="1">
      <p:cViewPr varScale="1">
        <p:scale>
          <a:sx n="52" d="100"/>
          <a:sy n="52" d="100"/>
        </p:scale>
        <p:origin x="-125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9E88DD-FB22-4F77-84D6-AA8641DB51A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E2187-0CCB-46E0-A681-6CF57B3990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265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F9ECC-1749-4C15-A9EA-68A5EF110108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FDD90-3330-4131-B85A-D7F824F84E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593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315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90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321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150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21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0241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2523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7059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8873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5795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1915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225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C7DB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E8591-E3F6-4A54-8A13-26007F3DBB7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AE985-1908-4170-837F-2A96545766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A7EF0-A1B6-410E-A5B0-4949E9FE85C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82F18-3FDA-4552-B75C-6F1E972B67B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983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openclipart.org/people/Machovka/Machovka_cactus1.svg" TargetMode="External"/><Relationship Id="rId7" Type="http://schemas.openxmlformats.org/officeDocument/2006/relationships/hyperlink" Target="http://openclipart.org/people/windsfong/bee.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hyperlink" Target="http://openclipart.org/people/Anonymous/Anonymous_sakura.svg" TargetMode="Externa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PeterM/PeterM_Ladybug.svg" TargetMode="External"/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penclipart.org/people/carlitos/carlitos_Leaf.svg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://openclipart.org/people/dear_theophilus/thicktree.svg" TargetMode="External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openclipart.org/people/thegemini/thegemini_Pointing_Hand.sv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16.pn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hyperlink" Target="http://openclipart.org/people/Merlin2525/1295991433.sv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windsfong/bee..svg" TargetMode="External"/><Relationship Id="rId13" Type="http://schemas.openxmlformats.org/officeDocument/2006/relationships/hyperlink" Target="http://openclipart.org/detail/3958/gold-fish-glas-by-tomk32-akv&#225;rium" TargetMode="External"/><Relationship Id="rId18" Type="http://schemas.openxmlformats.org/officeDocument/2006/relationships/hyperlink" Target="http://openclipart.org/people/palomaironique/Rabbit_003_Baby_Cartoon_Easter_Egg.svg" TargetMode="External"/><Relationship Id="rId3" Type="http://schemas.openxmlformats.org/officeDocument/2006/relationships/hyperlink" Target="http://openclipart.org/people/gigatwo/gigatwo_Fire_Flower.svg" TargetMode="External"/><Relationship Id="rId21" Type="http://schemas.openxmlformats.org/officeDocument/2006/relationships/hyperlink" Target="http://openclipart.org/people/gustavorezende/oldclocks.svg" TargetMode="External"/><Relationship Id="rId7" Type="http://schemas.openxmlformats.org/officeDocument/2006/relationships/hyperlink" Target="http://openclipart.org/people/qubodup/jesuscanom_Flower-simple.svg" TargetMode="External"/><Relationship Id="rId12" Type="http://schemas.openxmlformats.org/officeDocument/2006/relationships/hyperlink" Target="http://openclipart.org/people/thegemini/thegemini_Pointing_Hand.svg" TargetMode="External"/><Relationship Id="rId17" Type="http://schemas.openxmlformats.org/officeDocument/2006/relationships/hyperlink" Target="http://openclipart.org/people/centroacademico/peixe_aniv.svg" TargetMode="External"/><Relationship Id="rId2" Type="http://schemas.openxmlformats.org/officeDocument/2006/relationships/hyperlink" Target="http://openclipart.org/people/dear_theophilus/thicktree.svg" TargetMode="External"/><Relationship Id="rId16" Type="http://schemas.openxmlformats.org/officeDocument/2006/relationships/hyperlink" Target="http://openclipart.org/people/benz/Benzfish.svg" TargetMode="External"/><Relationship Id="rId20" Type="http://schemas.openxmlformats.org/officeDocument/2006/relationships/hyperlink" Target="http://openclipart.org/people/Merlin2525/1295991433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penclipart.org/people/Machovka/Machovka_cactus1.svg" TargetMode="External"/><Relationship Id="rId11" Type="http://schemas.openxmlformats.org/officeDocument/2006/relationships/hyperlink" Target="http://openclipart.org/people/J_Alves/blue_vase.svg" TargetMode="External"/><Relationship Id="rId5" Type="http://schemas.openxmlformats.org/officeDocument/2006/relationships/hyperlink" Target="http://openclipart.org/people/mcol/mcol_daisy.svg" TargetMode="External"/><Relationship Id="rId15" Type="http://schemas.openxmlformats.org/officeDocument/2006/relationships/hyperlink" Target="http://openclipart.org/people/Machovka/Machovka_Happy_fish.svg" TargetMode="External"/><Relationship Id="rId10" Type="http://schemas.openxmlformats.org/officeDocument/2006/relationships/hyperlink" Target="http://openclipart.org/people/carlitos/carlitos_Leaf.svg" TargetMode="External"/><Relationship Id="rId19" Type="http://schemas.openxmlformats.org/officeDocument/2006/relationships/hyperlink" Target="http://openclipart.org/people/palomaironique/Rabbit_002_Face_Cartoon_Easter_w_Baby.svg" TargetMode="External"/><Relationship Id="rId4" Type="http://schemas.openxmlformats.org/officeDocument/2006/relationships/hyperlink" Target="http://openclipart.org/people/PeterM/PeterM_Ladybug.svg" TargetMode="External"/><Relationship Id="rId9" Type="http://schemas.openxmlformats.org/officeDocument/2006/relationships/hyperlink" Target="http://pdclipart.org/albums/Symbols_and_Shapes/thumbs_up_2.pn" TargetMode="External"/><Relationship Id="rId14" Type="http://schemas.openxmlformats.org/officeDocument/2006/relationships/hyperlink" Target="http://openclipart.org/people/pulliver/1323629369.svg" TargetMode="External"/><Relationship Id="rId22" Type="http://schemas.openxmlformats.org/officeDocument/2006/relationships/hyperlink" Target="http://openclipart.org/people/fzap/fzap_clock_sportstudio_desig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65" y="3068960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Střední škola, Základní škola a Mateřská škola, Karviná, příspěvková organizace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79216" y="3814079"/>
            <a:ext cx="23942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Mgr. Jana </a:t>
            </a:r>
            <a:r>
              <a:rPr lang="cs-CZ" sz="2000" dirty="0" err="1" smtClean="0">
                <a:solidFill>
                  <a:prstClr val="black"/>
                </a:solidFill>
              </a:rPr>
              <a:t>Karkošková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59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500306"/>
            <a:ext cx="8229600" cy="1143000"/>
          </a:xfrm>
        </p:spPr>
        <p:txBody>
          <a:bodyPr/>
          <a:lstStyle/>
          <a:p>
            <a:r>
              <a:rPr lang="cs-CZ" dirty="0" smtClean="0"/>
              <a:t>Množství a číslice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Přímá spojovací čára 17"/>
          <p:cNvCxnSpPr/>
          <p:nvPr/>
        </p:nvCxnSpPr>
        <p:spPr>
          <a:xfrm rot="5400000" flipH="1" flipV="1">
            <a:off x="857224" y="1142984"/>
            <a:ext cx="1643074" cy="1500198"/>
          </a:xfrm>
          <a:prstGeom prst="line">
            <a:avLst/>
          </a:prstGeom>
          <a:ln w="333375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-1140" y="3468356"/>
            <a:ext cx="4896000" cy="36000"/>
          </a:xfrm>
          <a:prstGeom prst="line">
            <a:avLst/>
          </a:prstGeom>
          <a:ln w="307975" cap="rnd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32" name="Picture 4" descr="cactus1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lum contrast="10000"/>
          </a:blip>
          <a:srcRect/>
          <a:stretch>
            <a:fillRect/>
          </a:stretch>
        </p:blipFill>
        <p:spPr bwMode="auto">
          <a:xfrm>
            <a:off x="4714876" y="928670"/>
            <a:ext cx="2371968" cy="5112000"/>
          </a:xfrm>
          <a:prstGeom prst="rect">
            <a:avLst/>
          </a:prstGeom>
          <a:noFill/>
        </p:spPr>
      </p:pic>
      <p:pic>
        <p:nvPicPr>
          <p:cNvPr id="5" name="Picture 6" descr="sakur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714356"/>
            <a:ext cx="1620000" cy="1620000"/>
          </a:xfrm>
          <a:prstGeom prst="rect">
            <a:avLst/>
          </a:prstGeom>
          <a:noFill/>
        </p:spPr>
      </p:pic>
      <p:pic>
        <p:nvPicPr>
          <p:cNvPr id="6" name="Picture 14" descr="bee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714356"/>
            <a:ext cx="1714512" cy="268483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92 -0.09121 C 0.00538 -0.09259 0.02986 -0.09375 0.04983 -0.07662 C 0.06979 -0.05949 0.10208 -0.02523 0.10139 0.01088 C 0.10069 0.04699 0.05955 0.10069 0.04531 0.13981 C 0.03108 0.17893 0.01233 0.21597 0.01563 0.24606 C 0.01892 0.27616 0.01806 0.34259 0.06563 0.32106 C 0.11319 0.29954 0.24063 0.08819 0.30156 0.1169 C 0.3625 0.1456 0.42795 0.41667 0.43125 0.49398 C 0.43438 0.57106 0.37066 0.57523 0.32188 0.58148 C 0.27292 0.58773 0.18594 0.56805 0.1375 0.53125 C 0.08906 0.49444 0.02865 0.43634 0.03125 0.36065 C 0.03385 0.28495 0.10677 0.10486 0.15313 0.07731 C 0.19948 0.04977 0.2842 0.12986 0.30938 0.19606 C 0.33455 0.26227 0.28108 0.40903 0.30469 0.47523 C 0.3283 0.54143 0.40573 0.59259 0.45156 0.59375 C 0.4974 0.59514 0.58958 0.54282 0.57969 0.48356 C 0.56979 0.4243 0.42222 0.31273 0.39219 0.23773 C 0.36215 0.16273 0.38507 0.07569 0.39983 0.03356 C 0.41458 -0.00857 0.46424 -0.00556 0.48108 -0.01574 " pathEditMode="relative" rAng="0" ptsTypes="aaaaaaaaaaaaaaasaaa">
                                      <p:cBhvr>
                                        <p:cTn id="2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17" y="3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Přímá spojovací čára 17"/>
          <p:cNvCxnSpPr/>
          <p:nvPr/>
        </p:nvCxnSpPr>
        <p:spPr>
          <a:xfrm rot="5400000" flipH="1" flipV="1">
            <a:off x="857224" y="1142984"/>
            <a:ext cx="1643074" cy="1500198"/>
          </a:xfrm>
          <a:prstGeom prst="line">
            <a:avLst/>
          </a:prstGeom>
          <a:ln w="333375" cap="rnd">
            <a:solidFill>
              <a:srgbClr val="4354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-19140" y="3476544"/>
            <a:ext cx="4896000" cy="36000"/>
          </a:xfrm>
          <a:prstGeom prst="line">
            <a:avLst/>
          </a:prstGeom>
          <a:ln w="307975" cap="rnd">
            <a:solidFill>
              <a:srgbClr val="43542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8" name="Picture 6" descr="Tree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43306" y="1071546"/>
            <a:ext cx="4901811" cy="4392000"/>
          </a:xfrm>
          <a:prstGeom prst="rect">
            <a:avLst/>
          </a:prstGeom>
          <a:noFill/>
        </p:spPr>
      </p:pic>
      <p:pic>
        <p:nvPicPr>
          <p:cNvPr id="5" name="Picture 10" descr="Lea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5824906">
            <a:off x="4051666" y="2594544"/>
            <a:ext cx="1432800" cy="1800000"/>
          </a:xfrm>
          <a:prstGeom prst="rect">
            <a:avLst/>
          </a:prstGeom>
          <a:noFill/>
        </p:spPr>
      </p:pic>
      <p:pic>
        <p:nvPicPr>
          <p:cNvPr id="7" name="Picture 18" descr="Ladybu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b="63620"/>
          <a:stretch>
            <a:fillRect/>
          </a:stretch>
        </p:blipFill>
        <p:spPr bwMode="auto">
          <a:xfrm>
            <a:off x="7929586" y="5857892"/>
            <a:ext cx="1529280" cy="78581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C -0.04496 0.00995 -0.09201 0.01435 -0.10781 0.03333 C -0.12361 0.05232 -0.11822 0.10602 -0.09479 0.11343 C -0.07135 0.12083 0.00643 0.07477 0.03334 0.07801 C 0.06025 0.08125 0.07188 0.11528 0.06719 0.13333 C 0.0625 0.15139 0.03195 0.18519 0.00521 0.18634 C -0.02152 0.1875 -0.06406 0.14769 -0.09322 0.14051 C -0.12239 0.13333 -0.15729 0.11898 -0.16979 0.14259 C -0.18229 0.1662 -0.19288 0.25093 -0.16822 0.28218 C -0.14357 0.31343 -0.05191 0.32014 -0.02135 0.33009 " pathEditMode="relative" rAng="0" ptsTypes="aaaaaaaaaa">
                                      <p:cBhvr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00" y="16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C -0.04739 0.01042 -0.09461 0.02084 -0.12187 0.025 C -0.1493 0.02917 -0.14131 0.02639 -0.16388 0.025 C -0.18663 0.02361 -0.21649 0.02709 -0.25763 0.01667 C -0.29895 0.00625 -0.3552 -0.01574 -0.41128 -0.0375 " pathEditMode="relative" rAng="0" ptsTypes="aaaaA">
                                      <p:cBhvr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00" y="-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Přímá spojovací čára 17"/>
          <p:cNvCxnSpPr/>
          <p:nvPr/>
        </p:nvCxnSpPr>
        <p:spPr>
          <a:xfrm rot="5400000" flipH="1" flipV="1">
            <a:off x="2928926" y="1142984"/>
            <a:ext cx="1643074" cy="1500198"/>
          </a:xfrm>
          <a:prstGeom prst="line">
            <a:avLst/>
          </a:prstGeom>
          <a:ln w="317500" cap="rnd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2070562" y="3501546"/>
            <a:ext cx="4896000" cy="36000"/>
          </a:xfrm>
          <a:prstGeom prst="line">
            <a:avLst/>
          </a:prstGeom>
          <a:ln w="317500" cap="rnd" cmpd="sng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1266" name="Picture 2" descr="Pointing Hand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081726">
            <a:off x="3455569" y="1975964"/>
            <a:ext cx="1447800" cy="2381250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85762" y="0"/>
            <a:ext cx="8229600" cy="57150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Snaž se napodobit psaní jedničky.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444E-6 L 0.18281 -0.2456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" y="-1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81 -0.24561 L 0.18281 0.4159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8868"/>
            <a:ext cx="8229600" cy="1714512"/>
          </a:xfrm>
        </p:spPr>
        <p:txBody>
          <a:bodyPr>
            <a:normAutofit fontScale="90000"/>
          </a:bodyPr>
          <a:lstStyle/>
          <a:p>
            <a:r>
              <a:rPr lang="cs-CZ" sz="4900" dirty="0" smtClean="0"/>
              <a:t>CVIČENÍ</a:t>
            </a:r>
            <a:br>
              <a:rPr lang="cs-CZ" sz="49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100" dirty="0" smtClean="0"/>
              <a:t>SKUPINY  O  1  PRVKU</a:t>
            </a:r>
            <a:endParaRPr lang="cs-CZ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716016" y="5845994"/>
            <a:ext cx="304800" cy="304800"/>
          </a:xfrm>
          <a:prstGeom prst="rect">
            <a:avLst/>
          </a:prstGeom>
        </p:spPr>
      </p:pic>
      <p:pic>
        <p:nvPicPr>
          <p:cNvPr id="13" name="Picture 14" descr="Fire Flow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76827">
            <a:off x="1377422" y="787342"/>
            <a:ext cx="1285875" cy="2381250"/>
          </a:xfrm>
          <a:prstGeom prst="rect">
            <a:avLst/>
          </a:prstGeom>
          <a:noFill/>
        </p:spPr>
      </p:pic>
      <p:pic>
        <p:nvPicPr>
          <p:cNvPr id="17" name="Picture 14" descr="Fire Flow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235219">
            <a:off x="2168281" y="829375"/>
            <a:ext cx="1285875" cy="2381250"/>
          </a:xfrm>
          <a:prstGeom prst="rect">
            <a:avLst/>
          </a:prstGeom>
          <a:noFill/>
        </p:spPr>
      </p:pic>
      <p:pic>
        <p:nvPicPr>
          <p:cNvPr id="1026" name="Picture 2" descr="Leaf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7483647" y="-1400175"/>
            <a:ext cx="2200275" cy="2838450"/>
          </a:xfrm>
          <a:prstGeom prst="rect">
            <a:avLst/>
          </a:prstGeom>
          <a:noFill/>
        </p:spPr>
      </p:pic>
      <p:pic>
        <p:nvPicPr>
          <p:cNvPr id="1038" name="Picture 14" descr="Fire Flow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9795" y="895350"/>
            <a:ext cx="1285875" cy="2381250"/>
          </a:xfrm>
          <a:prstGeom prst="rect">
            <a:avLst/>
          </a:prstGeom>
          <a:noFill/>
        </p:spPr>
      </p:pic>
      <p:pic>
        <p:nvPicPr>
          <p:cNvPr id="4098" name="Picture 2" descr="Blue glass vase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029320" y="2571744"/>
            <a:ext cx="1276350" cy="2381250"/>
          </a:xfrm>
          <a:prstGeom prst="rect">
            <a:avLst/>
          </a:prstGeom>
          <a:noFill/>
        </p:spPr>
      </p:pic>
      <p:pic>
        <p:nvPicPr>
          <p:cNvPr id="8" name="Picture 2" descr="Blue glass vase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171754"/>
              </a:clrFrom>
              <a:clrTo>
                <a:srgbClr val="171754">
                  <a:alpha val="0"/>
                </a:srgbClr>
              </a:clrTo>
            </a:clrChange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790681" y="2571744"/>
            <a:ext cx="1276350" cy="23812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086462" y="5143512"/>
            <a:ext cx="1219208" cy="14049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3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657554" y="5886186"/>
            <a:ext cx="304800" cy="304800"/>
          </a:xfrm>
          <a:prstGeom prst="rect">
            <a:avLst/>
          </a:prstGeom>
        </p:spPr>
      </p:pic>
      <p:pic>
        <p:nvPicPr>
          <p:cNvPr id="15" name="Picture 2" descr="dais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937031">
            <a:off x="6191774" y="366195"/>
            <a:ext cx="2162175" cy="2381250"/>
          </a:xfrm>
          <a:prstGeom prst="rect">
            <a:avLst/>
          </a:prstGeom>
          <a:noFill/>
        </p:spPr>
      </p:pic>
      <p:pic>
        <p:nvPicPr>
          <p:cNvPr id="14" name="Picture 2" descr="dais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872838">
            <a:off x="5504641" y="1182817"/>
            <a:ext cx="1961280" cy="2160000"/>
          </a:xfrm>
          <a:prstGeom prst="rect">
            <a:avLst/>
          </a:prstGeom>
          <a:noFill/>
        </p:spPr>
      </p:pic>
      <p:pic>
        <p:nvPicPr>
          <p:cNvPr id="16" name="Picture 2" descr="dais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580097">
            <a:off x="6320640" y="1381119"/>
            <a:ext cx="2162175" cy="2381250"/>
          </a:xfrm>
          <a:prstGeom prst="rect">
            <a:avLst/>
          </a:prstGeom>
          <a:noFill/>
        </p:spPr>
      </p:pic>
      <p:pic>
        <p:nvPicPr>
          <p:cNvPr id="10" name="Picture 2" descr="dais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073845">
            <a:off x="1566064" y="912449"/>
            <a:ext cx="2162175" cy="2381250"/>
          </a:xfrm>
          <a:prstGeom prst="rect">
            <a:avLst/>
          </a:prstGeom>
          <a:noFill/>
        </p:spPr>
      </p:pic>
      <p:pic>
        <p:nvPicPr>
          <p:cNvPr id="1026" name="Picture 2" descr="Leaf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7483647" y="-1400175"/>
            <a:ext cx="2200275" cy="2838450"/>
          </a:xfrm>
          <a:prstGeom prst="rect">
            <a:avLst/>
          </a:prstGeom>
          <a:noFill/>
        </p:spPr>
      </p:pic>
      <p:pic>
        <p:nvPicPr>
          <p:cNvPr id="4098" name="Picture 2" descr="Blue glass vas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2109" y="2511924"/>
            <a:ext cx="1276350" cy="2381250"/>
          </a:xfrm>
          <a:prstGeom prst="rect">
            <a:avLst/>
          </a:prstGeom>
          <a:noFill/>
        </p:spPr>
      </p:pic>
      <p:pic>
        <p:nvPicPr>
          <p:cNvPr id="8" name="Picture 2" descr="Blue glass vas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9795" y="2520654"/>
            <a:ext cx="1276350" cy="23812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790680" y="5143512"/>
            <a:ext cx="1219208" cy="14049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3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4929190" y="1997400"/>
            <a:ext cx="3432545" cy="295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 descr="Leaf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00175"/>
            <a:ext cx="2200275" cy="28384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086462" y="5143512"/>
            <a:ext cx="1219208" cy="14049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827389" y="5847531"/>
            <a:ext cx="304800" cy="304800"/>
          </a:xfrm>
          <a:prstGeom prst="rect">
            <a:avLst/>
          </a:prstGeom>
        </p:spPr>
      </p:pic>
      <p:pic>
        <p:nvPicPr>
          <p:cNvPr id="10" name="Picture 2" descr="Gold-fish gla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1997400"/>
            <a:ext cx="3432545" cy="2952000"/>
          </a:xfrm>
          <a:prstGeom prst="rect">
            <a:avLst/>
          </a:prstGeom>
          <a:noFill/>
        </p:spPr>
      </p:pic>
      <p:pic>
        <p:nvPicPr>
          <p:cNvPr id="11" name="Picture 2" descr="Gold-fish gla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79793" y="1997400"/>
            <a:ext cx="3432545" cy="2952000"/>
          </a:xfrm>
          <a:prstGeom prst="rect">
            <a:avLst/>
          </a:prstGeom>
          <a:noFill/>
        </p:spPr>
      </p:pic>
      <p:pic>
        <p:nvPicPr>
          <p:cNvPr id="14" name="Picture 14" descr="Happy fish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6462" y="3019687"/>
            <a:ext cx="1540111" cy="1152000"/>
          </a:xfrm>
          <a:prstGeom prst="rect">
            <a:avLst/>
          </a:prstGeom>
          <a:noFill/>
        </p:spPr>
      </p:pic>
      <p:pic>
        <p:nvPicPr>
          <p:cNvPr id="15" name="Picture 16" descr="Fish in Lov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14414" y="2442900"/>
            <a:ext cx="238125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3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755635" y="5845994"/>
            <a:ext cx="304800" cy="304800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4929190" y="1997400"/>
            <a:ext cx="3432545" cy="295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 descr="Leaf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400175"/>
            <a:ext cx="2200275" cy="28384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857356" y="5143512"/>
            <a:ext cx="1219208" cy="14049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2" descr="Gold-fish gla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24547" y="1991720"/>
            <a:ext cx="3432545" cy="2952000"/>
          </a:xfrm>
          <a:prstGeom prst="rect">
            <a:avLst/>
          </a:prstGeom>
          <a:noFill/>
        </p:spPr>
      </p:pic>
      <p:pic>
        <p:nvPicPr>
          <p:cNvPr id="11" name="Picture 2" descr="Gold-fish gla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941" y="1977457"/>
            <a:ext cx="3432545" cy="2952000"/>
          </a:xfrm>
          <a:prstGeom prst="rect">
            <a:avLst/>
          </a:prstGeom>
          <a:noFill/>
        </p:spPr>
      </p:pic>
      <p:pic>
        <p:nvPicPr>
          <p:cNvPr id="13" name="Picture 18" descr="Cartoon fish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48118" y="2706190"/>
            <a:ext cx="985403" cy="540000"/>
          </a:xfrm>
          <a:prstGeom prst="rect">
            <a:avLst/>
          </a:prstGeom>
          <a:noFill/>
        </p:spPr>
      </p:pic>
      <p:pic>
        <p:nvPicPr>
          <p:cNvPr id="17" name="Picture 18" descr="Cartoon fish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86512" y="3786190"/>
            <a:ext cx="1313870" cy="720000"/>
          </a:xfrm>
          <a:prstGeom prst="rect">
            <a:avLst/>
          </a:prstGeom>
          <a:noFill/>
        </p:spPr>
      </p:pic>
      <p:pic>
        <p:nvPicPr>
          <p:cNvPr id="18" name="Picture 18" descr="Cartoon fish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03017" y="3246190"/>
            <a:ext cx="985403" cy="540000"/>
          </a:xfrm>
          <a:prstGeom prst="rect">
            <a:avLst/>
          </a:prstGeom>
          <a:noFill/>
        </p:spPr>
      </p:pic>
      <p:pic>
        <p:nvPicPr>
          <p:cNvPr id="20" name="Picture 18" descr="Cartoon fish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40820" y="3276600"/>
            <a:ext cx="985403" cy="540000"/>
          </a:xfrm>
          <a:prstGeom prst="rect">
            <a:avLst/>
          </a:prstGeom>
          <a:noFill/>
        </p:spPr>
      </p:pic>
      <p:pic>
        <p:nvPicPr>
          <p:cNvPr id="21" name="Picture 20" descr="Judas Tadeu aniversariant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37349" y="2859457"/>
            <a:ext cx="1659221" cy="118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3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5144044" y="5886486"/>
            <a:ext cx="304800" cy="304800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4929190" y="1997400"/>
            <a:ext cx="3432545" cy="295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 descr="Leaf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7483647" y="-1400175"/>
            <a:ext cx="2200275" cy="28384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877465" y="4786322"/>
            <a:ext cx="1219208" cy="14049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16" descr="clock sportstudio desig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6444" y="1972843"/>
            <a:ext cx="2381250" cy="2381250"/>
          </a:xfrm>
          <a:prstGeom prst="rect">
            <a:avLst/>
          </a:prstGeom>
          <a:noFill/>
        </p:spPr>
      </p:pic>
      <p:pic>
        <p:nvPicPr>
          <p:cNvPr id="15" name="Picture 14" descr="Old Clock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1538" y="1438275"/>
            <a:ext cx="3115758" cy="31032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3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4929190" y="1997400"/>
            <a:ext cx="3432545" cy="295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 descr="Leaf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00175"/>
            <a:ext cx="2200275" cy="28384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547806" y="5021400"/>
            <a:ext cx="1219208" cy="14049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2143108" y="3509962"/>
            <a:ext cx="304800" cy="304800"/>
          </a:xfrm>
          <a:prstGeom prst="rect">
            <a:avLst/>
          </a:prstGeom>
        </p:spPr>
      </p:pic>
      <p:pic>
        <p:nvPicPr>
          <p:cNvPr id="32776" name="Picture 8" descr="Funny bunny face with Easter eggs in a basket with baby rabbi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1565400"/>
            <a:ext cx="3386880" cy="3456000"/>
          </a:xfrm>
          <a:prstGeom prst="rect">
            <a:avLst/>
          </a:prstGeom>
          <a:noFill/>
        </p:spPr>
      </p:pic>
      <p:pic>
        <p:nvPicPr>
          <p:cNvPr id="32778" name="Picture 10" descr="Funny baby bunny sitting on an Easter eg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43042" y="1438275"/>
            <a:ext cx="1028736" cy="3384000"/>
          </a:xfrm>
          <a:prstGeom prst="rect">
            <a:avLst/>
          </a:prstGeom>
          <a:noFill/>
        </p:spPr>
      </p:pic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3347864" y="5896047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3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0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miling Star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62873" y="1952984"/>
            <a:ext cx="2664000" cy="2664000"/>
          </a:xfrm>
          <a:prstGeom prst="rect">
            <a:avLst/>
          </a:prstGeom>
          <a:noFill/>
        </p:spPr>
      </p:pic>
      <p:pic>
        <p:nvPicPr>
          <p:cNvPr id="6" name="Ding dang d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17507" y="4921784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68940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Použité zdroje:</a:t>
            </a:r>
            <a:br>
              <a:rPr lang="cs-CZ" sz="1200" dirty="0" smtClean="0"/>
            </a:b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openclipart.org/people/dear_theophilus/thicktree.svg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openclipart.org/people/gigatwo/gigatwo_Fire_Flower.svg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openclipart.org/people/PeterM/PeterM_Ladybug.svg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openclipart.org/people/mcol/mcol_daisy.svg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openclipart.org/people/Machovka/Machovka_cactus1.svg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openclipart.org/people/qubodup/jesuscanom_Flower-simple.svg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8"/>
              </a:rPr>
              <a:t>http://openclipart.org/people/windsfong/bee..</a:t>
            </a:r>
            <a:r>
              <a:rPr lang="cs-CZ" sz="1200" dirty="0" err="1" smtClean="0">
                <a:hlinkClick r:id="rId8"/>
              </a:rPr>
              <a:t>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9"/>
              </a:rPr>
              <a:t>http</a:t>
            </a:r>
            <a:r>
              <a:rPr lang="cs-CZ" sz="1200" dirty="0" smtClean="0">
                <a:hlinkClick r:id="rId9"/>
              </a:rPr>
              <a:t>://</a:t>
            </a:r>
            <a:r>
              <a:rPr lang="cs-CZ" sz="1200" dirty="0" smtClean="0">
                <a:hlinkClick r:id="rId9"/>
              </a:rPr>
              <a:t>pdclipart.org/albums/Symbols_and_Shapes/thumbs_up_2.pn</a:t>
            </a:r>
            <a:r>
              <a:rPr lang="cs-CZ" sz="1200" dirty="0" smtClean="0"/>
              <a:t>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0"/>
              </a:rPr>
              <a:t>http</a:t>
            </a:r>
            <a:r>
              <a:rPr lang="cs-CZ" sz="1200" dirty="0" smtClean="0">
                <a:hlinkClick r:id="rId10"/>
              </a:rPr>
              <a:t>://</a:t>
            </a:r>
            <a:r>
              <a:rPr lang="cs-CZ" sz="1200" dirty="0" smtClean="0">
                <a:hlinkClick r:id="rId10"/>
              </a:rPr>
              <a:t>openclipart.org/people/carlitos/carlitos_Leaf.svg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openclipart.org/people/J_Alves/blue_vase.svg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openclipart.org/people/thegemini/thegemini_Pointing_Hand.svg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openclipart.org/detail/3958/gold-fish-glas-by-tomk32-akvárium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openclipart.org/people/pulliver/1323629369.svg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openclipart.org/people/Machovka/Machovka_Happy_fish.svg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openclipart.org/people/benz/Benzfish.svg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openclipart.org/people/centroacademico/peixe_aniv.svg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openclipart.org/people/palomaironique/Rabbit_003_Baby_Cartoon_Easter_Egg.svg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openclipart.org/people/palomaironique/Rabbit_002_Face_Cartoon_Easter_w_Baby.svg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openclipart.org/people/Merlin2525/1295991433.svg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21"/>
              </a:rPr>
              <a:t>http://</a:t>
            </a:r>
            <a:r>
              <a:rPr lang="cs-CZ" sz="1200" dirty="0" smtClean="0">
                <a:hlinkClick r:id="rId21"/>
              </a:rPr>
              <a:t>openclipart.org/people/gustavorezende/oldclocks.svg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22"/>
              </a:rPr>
              <a:t>http://</a:t>
            </a:r>
            <a:r>
              <a:rPr lang="cs-CZ" sz="1200" dirty="0" smtClean="0">
                <a:hlinkClick r:id="rId22"/>
              </a:rPr>
              <a:t>openclipart.org/people/fzap/fzap_clock_sportstudio_design.svg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1151</TotalTime>
  <Words>37</Words>
  <Application>Microsoft Office PowerPoint</Application>
  <PresentationFormat>Předvádění na obrazovce (4:3)</PresentationFormat>
  <Paragraphs>12</Paragraphs>
  <Slides>14</Slides>
  <Notes>1</Notes>
  <HiddenSlides>0</HiddenSlides>
  <MMClips>8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1_Motiv systému Office</vt:lpstr>
      <vt:lpstr>Prezentace aplikace PowerPoint</vt:lpstr>
      <vt:lpstr>Množství a číslice 1</vt:lpstr>
      <vt:lpstr>Prezentace aplikace PowerPoint</vt:lpstr>
      <vt:lpstr>Prezentace aplikace PowerPoint</vt:lpstr>
      <vt:lpstr>Snaž se napodobit psaní jedničky.</vt:lpstr>
      <vt:lpstr>CVIČENÍ  SKUPINY  O  1  PRVKU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http://openclipart.org/people/dear_theophilus/thicktree.svg  http://openclipart.org/people/gigatwo/gigatwo_Fire_Flower.svg  http://openclipart.org/people/PeterM/PeterM_Ladybug.svg  http://openclipart.org/people/mcol/mcol_daisy.svg  http://openclipart.org/people/Machovka/Machovka_cactus1.svg  http://openclipart.org/people/qubodup/jesuscanom_Flower-simple.svg  http://openclipart.org/people/windsfong/bee..svg  http://pdclipart.org/albums/Symbols_and_Shapes/thumbs_up_2.pn     http://openclipart.org/people/carlitos/carlitos_Leaf.svg   http://openclipart.org/people/J_Alves/blue_vase.svg  http://openclipart.org/people/thegemini/thegemini_Pointing_Hand.svg  http://openclipart.org/detail/3958/gold-fish-glas-by-tomk32-akvárium   http://openclipart.org/people/pulliver/1323629369.svg  http://openclipart.org/people/Machovka/Machovka_Happy_fish.svg  http://openclipart.org/people/benz/Benzfish.svg  http://openclipart.org/people/centroacademico/peixe_aniv.svg  http://openclipart.org/people/palomaironique/Rabbit_003_Baby_Cartoon_Easter_Egg.svg  http://openclipart.org/people/palomaironique/Rabbit_002_Face_Cartoon_Easter_w_Baby.svg  http://openclipart.org/people/Merlin2525/1295991433.svg  http://openclipart.org/people/gustavorezende/oldclocks.svg  http://openclipart.org/people/fzap/fzap_clock_sportstudio_design.svg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Martin Králík</cp:lastModifiedBy>
  <cp:revision>87</cp:revision>
  <dcterms:created xsi:type="dcterms:W3CDTF">2011-12-28T22:10:17Z</dcterms:created>
  <dcterms:modified xsi:type="dcterms:W3CDTF">2012-03-05T15:29:40Z</dcterms:modified>
</cp:coreProperties>
</file>