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6" y="-7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VY_32_INOVACE_12_ČESKÝ </a:t>
          </a:r>
          <a:r>
            <a:rPr lang="cs-CZ" dirty="0" smtClean="0"/>
            <a:t>JAZYK 5.ROČNÍK_PÁROVÉ ČÁSTI TĚLA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PÁROVÉ ČÁSTI TĚLA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23B3D13-0B44-4F28-A813-B253BEA80067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92E2CF72-EAEC-4BC3-810E-D0984A99D5F1}" type="parTrans" cxnId="{11D94F83-6DFB-40D0-AD75-BF05DB72FD16}">
      <dgm:prSet/>
      <dgm:spPr/>
      <dgm:t>
        <a:bodyPr/>
        <a:lstStyle/>
        <a:p>
          <a:endParaRPr lang="cs-CZ"/>
        </a:p>
      </dgm:t>
    </dgm:pt>
    <dgm:pt modelId="{9B7DC263-5134-44E7-98D9-1D7167BB6510}" type="sibTrans" cxnId="{11D94F83-6DFB-40D0-AD75-BF05DB72FD1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FC2A4413-4ECE-45AD-8D1F-6BE8CE23BC7E}" type="pres">
      <dgm:prSet presAssocID="{323B3D13-0B44-4F28-A813-B253BEA80067}" presName="vertSpace5" presStyleLbl="node1" presStyleIdx="3" presStyleCnt="6"/>
      <dgm:spPr/>
      <dgm:t>
        <a:bodyPr/>
        <a:lstStyle/>
        <a:p>
          <a:endParaRPr lang="cs-CZ"/>
        </a:p>
      </dgm:t>
    </dgm:pt>
    <dgm:pt modelId="{1EA59C42-136E-4275-B461-1C047AD403BD}" type="pres">
      <dgm:prSet presAssocID="{323B3D13-0B44-4F28-A813-B253BEA80067}" presName="circle5" presStyleLbl="node1" presStyleIdx="4" presStyleCnt="6"/>
      <dgm:spPr/>
      <dgm:t>
        <a:bodyPr/>
        <a:lstStyle/>
        <a:p>
          <a:endParaRPr lang="cs-CZ"/>
        </a:p>
      </dgm:t>
    </dgm:pt>
    <dgm:pt modelId="{130F7784-FBD2-46D5-8AFA-E33C8EE8706E}" type="pres">
      <dgm:prSet presAssocID="{323B3D13-0B44-4F28-A813-B253BEA80067}" presName="rect5" presStyleLbl="alignAcc1" presStyleIdx="4" presStyleCnt="6"/>
      <dgm:spPr/>
      <dgm:t>
        <a:bodyPr/>
        <a:lstStyle/>
        <a:p>
          <a:endParaRPr lang="cs-CZ"/>
        </a:p>
      </dgm:t>
    </dgm:pt>
    <dgm:pt modelId="{FE951D60-29EA-4C71-8E0F-28879BA3530D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80FF94A3-FBD2-46CF-B193-042BFE32B08B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D6DE9BAD-7E6A-4100-9B49-36921829F3F7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EABC8B-44D0-4016-AC61-F18784A2BD91}" type="pres">
      <dgm:prSet presAssocID="{323B3D13-0B44-4F28-A813-B253BEA8006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92C462-4F8C-4A5B-8E37-D7F7DAF7F00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C1E373-1DE1-46B5-8E15-E74377E78FFC}" type="presOf" srcId="{4C35D32F-0EAB-4CD7-82EE-45574DC2A586}" destId="{5392C462-4F8C-4A5B-8E37-D7F7DAF7F006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2F23ECB-C41D-4EF0-A87D-1436094FB2AC}" type="presOf" srcId="{B651F6E3-6281-48DB-9319-2AEAFDAE7572}" destId="{619D679B-A015-4ECF-8348-D1034C574F40}" srcOrd="0" destOrd="0" presId="urn:microsoft.com/office/officeart/2005/8/layout/target3"/>
    <dgm:cxn modelId="{9761475E-192B-43B2-9447-565C75BE1B71}" type="presOf" srcId="{323B3D13-0B44-4F28-A813-B253BEA80067}" destId="{130F7784-FBD2-46D5-8AFA-E33C8EE8706E}" srcOrd="0" destOrd="0" presId="urn:microsoft.com/office/officeart/2005/8/layout/target3"/>
    <dgm:cxn modelId="{918DD1BF-33A0-4ABD-911E-1AF00C7FB631}" type="presOf" srcId="{D8197B8C-B260-4A16-BDF4-0947B075E274}" destId="{5A5FFA88-C948-4069-8E93-59FA12366E83}" srcOrd="1" destOrd="0" presId="urn:microsoft.com/office/officeart/2005/8/layout/target3"/>
    <dgm:cxn modelId="{72D8B450-C3BF-4D04-A919-FBD7AE8B3AC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63E455B-4572-4C83-87BA-2A3AB81F0BFA}" type="presOf" srcId="{757F3AB3-0718-4624-B441-E567A8F0AB56}" destId="{333A1088-737F-45CB-B68E-254E46348037}" srcOrd="0" destOrd="0" presId="urn:microsoft.com/office/officeart/2005/8/layout/target3"/>
    <dgm:cxn modelId="{0DC04557-4EE5-4BDB-9A40-9ABC5421D0FF}" type="presOf" srcId="{D1D4F407-5343-4D3F-B5B9-D407B03CAEB4}" destId="{D005CE8C-CC26-4C3E-AC11-E15060ECD759}" srcOrd="0" destOrd="0" presId="urn:microsoft.com/office/officeart/2005/8/layout/target3"/>
    <dgm:cxn modelId="{11D94F83-6DFB-40D0-AD75-BF05DB72FD16}" srcId="{757F3AB3-0718-4624-B441-E567A8F0AB56}" destId="{323B3D13-0B44-4F28-A813-B253BEA80067}" srcOrd="4" destOrd="0" parTransId="{92E2CF72-EAEC-4BC3-810E-D0984A99D5F1}" sibTransId="{9B7DC263-5134-44E7-98D9-1D7167BB6510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6D6ADF2-A12E-4939-B8DA-423476E5AF6D}" type="presOf" srcId="{D1B46980-6531-4606-95E6-44980827E919}" destId="{2BE915AB-18AA-4053-B92C-3BFC9ED204BB}" srcOrd="1" destOrd="0" presId="urn:microsoft.com/office/officeart/2005/8/layout/target3"/>
    <dgm:cxn modelId="{DFBDB350-244A-4E5C-AC5A-CB1E20BA94BE}" type="presOf" srcId="{4C35D32F-0EAB-4CD7-82EE-45574DC2A586}" destId="{D6DE9BAD-7E6A-4100-9B49-36921829F3F7}" srcOrd="0" destOrd="0" presId="urn:microsoft.com/office/officeart/2005/8/layout/target3"/>
    <dgm:cxn modelId="{FF1D6242-AE3F-4673-933A-168031FB403D}" type="presOf" srcId="{323B3D13-0B44-4F28-A813-B253BEA80067}" destId="{DFEABC8B-44D0-4016-AC61-F18784A2BD91}" srcOrd="1" destOrd="0" presId="urn:microsoft.com/office/officeart/2005/8/layout/target3"/>
    <dgm:cxn modelId="{84CC7BEF-5834-4B33-A359-A15A195812B5}" type="presOf" srcId="{D1B46980-6531-4606-95E6-44980827E919}" destId="{6140AFEC-043D-4C43-A2F9-D0F5331DF3A3}" srcOrd="0" destOrd="0" presId="urn:microsoft.com/office/officeart/2005/8/layout/target3"/>
    <dgm:cxn modelId="{C744AF98-5886-47DF-AE13-0ACC563A5A15}" type="presOf" srcId="{D8197B8C-B260-4A16-BDF4-0947B075E274}" destId="{25B08C86-7E15-44DC-BE7F-FFB55DD49D12}" srcOrd="0" destOrd="0" presId="urn:microsoft.com/office/officeart/2005/8/layout/target3"/>
    <dgm:cxn modelId="{3D2366F2-6C39-4C86-9094-DB0B3D46A789}" type="presOf" srcId="{B651F6E3-6281-48DB-9319-2AEAFDAE7572}" destId="{6BB5E863-4638-4E1D-BFDE-399D028AC4ED}" srcOrd="1" destOrd="0" presId="urn:microsoft.com/office/officeart/2005/8/layout/target3"/>
    <dgm:cxn modelId="{E55AE31E-C7C7-44E6-B042-209AA64A21E6}" type="presParOf" srcId="{333A1088-737F-45CB-B68E-254E46348037}" destId="{F5ABB229-8D3B-4694-996A-96F23CF14429}" srcOrd="0" destOrd="0" presId="urn:microsoft.com/office/officeart/2005/8/layout/target3"/>
    <dgm:cxn modelId="{E97FC3B4-27B8-40D4-B2EC-77877A46C031}" type="presParOf" srcId="{333A1088-737F-45CB-B68E-254E46348037}" destId="{F41139FD-01EE-4571-8B17-4FB00FC51163}" srcOrd="1" destOrd="0" presId="urn:microsoft.com/office/officeart/2005/8/layout/target3"/>
    <dgm:cxn modelId="{CFA345FF-768B-4078-9B10-637E2BA39992}" type="presParOf" srcId="{333A1088-737F-45CB-B68E-254E46348037}" destId="{D005CE8C-CC26-4C3E-AC11-E15060ECD759}" srcOrd="2" destOrd="0" presId="urn:microsoft.com/office/officeart/2005/8/layout/target3"/>
    <dgm:cxn modelId="{6141EADF-5AF3-4BF4-9AB2-33B75E72330C}" type="presParOf" srcId="{333A1088-737F-45CB-B68E-254E46348037}" destId="{2C702D82-9B77-49B7-9568-BB8EB47C3372}" srcOrd="3" destOrd="0" presId="urn:microsoft.com/office/officeart/2005/8/layout/target3"/>
    <dgm:cxn modelId="{A8B4451C-A33A-4421-A673-CD0D7F1A76BE}" type="presParOf" srcId="{333A1088-737F-45CB-B68E-254E46348037}" destId="{A52A0455-90FF-4808-ABD0-F02540D31D5A}" srcOrd="4" destOrd="0" presId="urn:microsoft.com/office/officeart/2005/8/layout/target3"/>
    <dgm:cxn modelId="{D6468D21-4985-4A8D-82A6-7DC965A6DD74}" type="presParOf" srcId="{333A1088-737F-45CB-B68E-254E46348037}" destId="{6140AFEC-043D-4C43-A2F9-D0F5331DF3A3}" srcOrd="5" destOrd="0" presId="urn:microsoft.com/office/officeart/2005/8/layout/target3"/>
    <dgm:cxn modelId="{F648E2A1-3709-4FD0-B13F-9930D5D62210}" type="presParOf" srcId="{333A1088-737F-45CB-B68E-254E46348037}" destId="{9358AC05-5D7D-4327-9F80-1AD486AEA664}" srcOrd="6" destOrd="0" presId="urn:microsoft.com/office/officeart/2005/8/layout/target3"/>
    <dgm:cxn modelId="{B35A15A5-F629-488B-A0A2-C5D86EC610CB}" type="presParOf" srcId="{333A1088-737F-45CB-B68E-254E46348037}" destId="{313FC574-E1CD-4FB4-B054-0B805CE0447D}" srcOrd="7" destOrd="0" presId="urn:microsoft.com/office/officeart/2005/8/layout/target3"/>
    <dgm:cxn modelId="{EB79F736-8D02-45D7-891F-26C31279754B}" type="presParOf" srcId="{333A1088-737F-45CB-B68E-254E46348037}" destId="{619D679B-A015-4ECF-8348-D1034C574F40}" srcOrd="8" destOrd="0" presId="urn:microsoft.com/office/officeart/2005/8/layout/target3"/>
    <dgm:cxn modelId="{35CAC613-D057-4661-8FEB-CA981DBFEE8D}" type="presParOf" srcId="{333A1088-737F-45CB-B68E-254E46348037}" destId="{322283A8-4A27-4CDA-BAE3-F381106A9174}" srcOrd="9" destOrd="0" presId="urn:microsoft.com/office/officeart/2005/8/layout/target3"/>
    <dgm:cxn modelId="{76C33CBF-1C4F-4085-ADCA-5CEF4277C725}" type="presParOf" srcId="{333A1088-737F-45CB-B68E-254E46348037}" destId="{FFC9F71D-1B4F-4AD9-A4A6-86ADEFC8AF5C}" srcOrd="10" destOrd="0" presId="urn:microsoft.com/office/officeart/2005/8/layout/target3"/>
    <dgm:cxn modelId="{6F75025D-5164-4C90-B8A0-D8F748E79395}" type="presParOf" srcId="{333A1088-737F-45CB-B68E-254E46348037}" destId="{25B08C86-7E15-44DC-BE7F-FFB55DD49D12}" srcOrd="11" destOrd="0" presId="urn:microsoft.com/office/officeart/2005/8/layout/target3"/>
    <dgm:cxn modelId="{1327D732-9EAB-45A8-B247-E3C20AEEDB59}" type="presParOf" srcId="{333A1088-737F-45CB-B68E-254E46348037}" destId="{FC2A4413-4ECE-45AD-8D1F-6BE8CE23BC7E}" srcOrd="12" destOrd="0" presId="urn:microsoft.com/office/officeart/2005/8/layout/target3"/>
    <dgm:cxn modelId="{9D64FE22-2351-4A7B-BA55-A782E9AB0636}" type="presParOf" srcId="{333A1088-737F-45CB-B68E-254E46348037}" destId="{1EA59C42-136E-4275-B461-1C047AD403BD}" srcOrd="13" destOrd="0" presId="urn:microsoft.com/office/officeart/2005/8/layout/target3"/>
    <dgm:cxn modelId="{68FF6F21-9DB1-4069-8FFF-D28B3FCA42BE}" type="presParOf" srcId="{333A1088-737F-45CB-B68E-254E46348037}" destId="{130F7784-FBD2-46D5-8AFA-E33C8EE8706E}" srcOrd="14" destOrd="0" presId="urn:microsoft.com/office/officeart/2005/8/layout/target3"/>
    <dgm:cxn modelId="{76580BB0-E266-4251-B087-F7CFE48C8E20}" type="presParOf" srcId="{333A1088-737F-45CB-B68E-254E46348037}" destId="{FE951D60-29EA-4C71-8E0F-28879BA3530D}" srcOrd="15" destOrd="0" presId="urn:microsoft.com/office/officeart/2005/8/layout/target3"/>
    <dgm:cxn modelId="{58159C0F-18DC-41C9-AD9F-F9DDC89905B5}" type="presParOf" srcId="{333A1088-737F-45CB-B68E-254E46348037}" destId="{80FF94A3-FBD2-46CF-B193-042BFE32B08B}" srcOrd="16" destOrd="0" presId="urn:microsoft.com/office/officeart/2005/8/layout/target3"/>
    <dgm:cxn modelId="{4FAD15A5-4EF8-40CF-B622-DA63E2B39052}" type="presParOf" srcId="{333A1088-737F-45CB-B68E-254E46348037}" destId="{D6DE9BAD-7E6A-4100-9B49-36921829F3F7}" srcOrd="17" destOrd="0" presId="urn:microsoft.com/office/officeart/2005/8/layout/target3"/>
    <dgm:cxn modelId="{632310D7-55AE-490B-8D7F-195B5430FDB1}" type="presParOf" srcId="{333A1088-737F-45CB-B68E-254E46348037}" destId="{AED2198E-93D5-4001-81B4-73124B309672}" srcOrd="18" destOrd="0" presId="urn:microsoft.com/office/officeart/2005/8/layout/target3"/>
    <dgm:cxn modelId="{521AD334-1FC1-419E-AC29-45E63C3FD5FE}" type="presParOf" srcId="{333A1088-737F-45CB-B68E-254E46348037}" destId="{2BE915AB-18AA-4053-B92C-3BFC9ED204BB}" srcOrd="19" destOrd="0" presId="urn:microsoft.com/office/officeart/2005/8/layout/target3"/>
    <dgm:cxn modelId="{08145A53-A1B6-48FC-A551-D81D876B24F9}" type="presParOf" srcId="{333A1088-737F-45CB-B68E-254E46348037}" destId="{6BB5E863-4638-4E1D-BFDE-399D028AC4ED}" srcOrd="20" destOrd="0" presId="urn:microsoft.com/office/officeart/2005/8/layout/target3"/>
    <dgm:cxn modelId="{EF430BEA-2838-4D08-9D52-40FC8796B7A3}" type="presParOf" srcId="{333A1088-737F-45CB-B68E-254E46348037}" destId="{5A5FFA88-C948-4069-8E93-59FA12366E83}" srcOrd="21" destOrd="0" presId="urn:microsoft.com/office/officeart/2005/8/layout/target3"/>
    <dgm:cxn modelId="{8403A90B-9F19-46CB-BD04-0FAE0EFEBB19}" type="presParOf" srcId="{333A1088-737F-45CB-B68E-254E46348037}" destId="{DFEABC8B-44D0-4016-AC61-F18784A2BD91}" srcOrd="22" destOrd="0" presId="urn:microsoft.com/office/officeart/2005/8/layout/target3"/>
    <dgm:cxn modelId="{3E373330-396A-4A8D-8588-000020BAD0E9}" type="presParOf" srcId="{333A1088-737F-45CB-B68E-254E46348037}" destId="{5392C462-4F8C-4A5B-8E37-D7F7DAF7F00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VY_32_INOVACE_12_ČESKÝ </a:t>
          </a:r>
          <a:r>
            <a:rPr lang="cs-CZ" sz="1300" kern="1200" dirty="0" smtClean="0"/>
            <a:t>JAZYK 5.ROČNÍK_PÁROVÉ ČÁSTI TĚLA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PÁROVÉ ČÁSTI TĚLA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1EA59C42-136E-4275-B461-1C047AD403BD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0F7784-FBD2-46D5-8AFA-E33C8EE8706E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říjen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80FF94A3-FBD2-46CF-B193-042BFE32B08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6DE9BAD-7E6A-4100-9B49-36921829F3F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4AC6B-144B-4153-933C-1EE9AFAD08C2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EAA17-4346-42D2-BB5B-BB0B0C88E5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3201172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</a:t>
            </a:r>
            <a:br>
              <a:rPr lang="cs-CZ" sz="2000" dirty="0" smtClean="0"/>
            </a:br>
            <a:r>
              <a:rPr lang="cs-CZ" sz="2000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Párové části těla – oči, uši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Určeno pro výklad v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Ucelený přehled pravidel</a:t>
            </a:r>
          </a:p>
          <a:p>
            <a:r>
              <a:rPr lang="cs-CZ" dirty="0" smtClean="0"/>
              <a:t>Vhodné na procvičení probíraného učiva</a:t>
            </a:r>
          </a:p>
          <a:p>
            <a:r>
              <a:rPr lang="cs-CZ" dirty="0" smtClean="0"/>
              <a:t>Str. č. 4 se dá vytisknout jako pracovní list a po doplnění společně zkontrolovat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6" descr="C:\Users\Alena\AppData\Local\Microsoft\Windows\Temporary Internet Files\Content.IE5\ZQ9BQQ8Z\MP900439482[1].jpg"/>
          <p:cNvPicPr>
            <a:picLocks noChangeAspect="1" noChangeArrowheads="1"/>
          </p:cNvPicPr>
          <p:nvPr/>
        </p:nvPicPr>
        <p:blipFill>
          <a:blip r:embed="rId2" cstate="print"/>
          <a:srcRect l="19669" t="8376" r="14614" b="55625"/>
          <a:stretch>
            <a:fillRect/>
          </a:stretch>
        </p:blipFill>
        <p:spPr bwMode="auto">
          <a:xfrm>
            <a:off x="6228184" y="1916832"/>
            <a:ext cx="1944216" cy="15952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lena\AppData\Local\Microsoft\Windows\Temporary Internet Files\Content.IE5\PWE99ZHM\MC900410531[1].wmf"/>
          <p:cNvPicPr>
            <a:picLocks noChangeAspect="1" noChangeArrowheads="1"/>
          </p:cNvPicPr>
          <p:nvPr/>
        </p:nvPicPr>
        <p:blipFill>
          <a:blip r:embed="rId2" cstate="print"/>
          <a:srcRect l="11037" t="33489" r="8589"/>
          <a:stretch>
            <a:fillRect/>
          </a:stretch>
        </p:blipFill>
        <p:spPr bwMode="auto">
          <a:xfrm>
            <a:off x="251520" y="1628800"/>
            <a:ext cx="2304256" cy="1830551"/>
          </a:xfrm>
          <a:prstGeom prst="rect">
            <a:avLst/>
          </a:prstGeom>
          <a:noFill/>
        </p:spPr>
      </p:pic>
      <p:pic>
        <p:nvPicPr>
          <p:cNvPr id="1030" name="Picture 6" descr="C:\Users\Alena\AppData\Local\Microsoft\Windows\Temporary Internet Files\Content.IE5\ZQ9BQQ8Z\MP900439482[1].jpg"/>
          <p:cNvPicPr>
            <a:picLocks noChangeAspect="1" noChangeArrowheads="1"/>
          </p:cNvPicPr>
          <p:nvPr/>
        </p:nvPicPr>
        <p:blipFill>
          <a:blip r:embed="rId3" cstate="print"/>
          <a:srcRect l="19669" t="8376" r="14614" b="55625"/>
          <a:stretch>
            <a:fillRect/>
          </a:stretch>
        </p:blipFill>
        <p:spPr bwMode="auto">
          <a:xfrm>
            <a:off x="2555776" y="1484784"/>
            <a:ext cx="1944216" cy="1595254"/>
          </a:xfrm>
          <a:prstGeom prst="rect">
            <a:avLst/>
          </a:prstGeom>
          <a:noFill/>
        </p:spPr>
      </p:pic>
      <p:pic>
        <p:nvPicPr>
          <p:cNvPr id="1037" name="Picture 13" descr="C:\Users\Alena\AppData\Local\Microsoft\Windows\Temporary Internet Files\Content.IE5\XFZ2XDBR\MP9004490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844824"/>
            <a:ext cx="2050524" cy="2204864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l"/>
            <a:r>
              <a:rPr lang="cs-CZ" dirty="0" smtClean="0"/>
              <a:t>	oči – uši		oka- ucha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261396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57200" y="4221087"/>
            <a:ext cx="4040188" cy="1905075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V příčestí minulém píšeme </a:t>
            </a:r>
            <a:r>
              <a:rPr lang="cs-CZ" sz="4000" b="1" dirty="0" smtClean="0"/>
              <a:t>vždy</a:t>
            </a:r>
            <a:r>
              <a:rPr lang="cs-CZ" sz="4000" dirty="0" smtClean="0"/>
              <a:t>		</a:t>
            </a:r>
            <a:r>
              <a:rPr lang="cs-CZ" sz="4000" b="1" dirty="0" smtClean="0">
                <a:solidFill>
                  <a:srgbClr val="FF0000"/>
                </a:solidFill>
              </a:rPr>
              <a:t>-y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26139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645025" y="4221088"/>
            <a:ext cx="4041775" cy="190507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4000" dirty="0" smtClean="0"/>
              <a:t>V příčestí minulém píšeme </a:t>
            </a:r>
            <a:r>
              <a:rPr lang="cs-CZ" sz="4000" b="1" dirty="0" smtClean="0"/>
              <a:t>vždy</a:t>
            </a:r>
            <a:r>
              <a:rPr lang="cs-CZ" sz="4000" dirty="0" smtClean="0"/>
              <a:t>		</a:t>
            </a:r>
            <a:r>
              <a:rPr lang="cs-CZ" sz="4000" b="1" dirty="0" smtClean="0">
                <a:solidFill>
                  <a:srgbClr val="FF0000"/>
                </a:solidFill>
              </a:rPr>
              <a:t>-a</a:t>
            </a:r>
          </a:p>
          <a:p>
            <a:endParaRPr lang="cs-CZ" dirty="0"/>
          </a:p>
        </p:txBody>
      </p:sp>
      <p:pic>
        <p:nvPicPr>
          <p:cNvPr id="1031" name="Picture 7" descr="C:\Users\Alena\AppData\Local\Microsoft\Windows\Temporary Internet Files\Content.IE5\ZQ9BQQ8Z\MC9004382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340768"/>
            <a:ext cx="934958" cy="1296144"/>
          </a:xfrm>
          <a:prstGeom prst="rect">
            <a:avLst/>
          </a:prstGeom>
          <a:noFill/>
        </p:spPr>
      </p:pic>
      <p:pic>
        <p:nvPicPr>
          <p:cNvPr id="1036" name="Picture 12" descr="C:\Users\Alena\AppData\Local\Microsoft\Windows\Temporary Internet Files\Content.IE5\PWE99ZHM\MC9003535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764704"/>
            <a:ext cx="1904246" cy="2011378"/>
          </a:xfrm>
          <a:prstGeom prst="rect">
            <a:avLst/>
          </a:prstGeom>
          <a:noFill/>
        </p:spPr>
      </p:pic>
      <p:cxnSp>
        <p:nvCxnSpPr>
          <p:cNvPr id="24" name="Přímá spojovací čára 23"/>
          <p:cNvCxnSpPr/>
          <p:nvPr/>
        </p:nvCxnSpPr>
        <p:spPr>
          <a:xfrm>
            <a:off x="4572000" y="404664"/>
            <a:ext cx="0" cy="612068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Procvičuj – piš v množném čísle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oko vidělo_____________________</a:t>
            </a:r>
          </a:p>
          <a:p>
            <a:r>
              <a:rPr lang="cs-CZ" dirty="0"/>
              <a:t>u</a:t>
            </a:r>
            <a:r>
              <a:rPr lang="cs-CZ" dirty="0" smtClean="0"/>
              <a:t>cho se utrhlo______________________</a:t>
            </a:r>
          </a:p>
          <a:p>
            <a:r>
              <a:rPr lang="cs-CZ" dirty="0" smtClean="0"/>
              <a:t>ucho psovi vlálo________________________</a:t>
            </a:r>
          </a:p>
          <a:p>
            <a:r>
              <a:rPr lang="cs-CZ" dirty="0"/>
              <a:t>o</a:t>
            </a:r>
            <a:r>
              <a:rPr lang="cs-CZ" dirty="0" smtClean="0"/>
              <a:t>ko na polévce plavalo___________________</a:t>
            </a:r>
          </a:p>
          <a:p>
            <a:r>
              <a:rPr lang="cs-CZ" dirty="0"/>
              <a:t>o</a:t>
            </a:r>
            <a:r>
              <a:rPr lang="cs-CZ" dirty="0" smtClean="0"/>
              <a:t>ko ho bolelo__________________________</a:t>
            </a:r>
          </a:p>
          <a:p>
            <a:r>
              <a:rPr lang="cs-CZ" dirty="0"/>
              <a:t>u</a:t>
            </a:r>
            <a:r>
              <a:rPr lang="cs-CZ" dirty="0" smtClean="0"/>
              <a:t>cho u hrnce pálilo______________________</a:t>
            </a:r>
          </a:p>
          <a:p>
            <a:r>
              <a:rPr lang="cs-CZ" dirty="0"/>
              <a:t>u</a:t>
            </a:r>
            <a:r>
              <a:rPr lang="cs-CZ" dirty="0" smtClean="0"/>
              <a:t>cho slyšelo____________________________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Kontrola</a:t>
            </a:r>
            <a:r>
              <a:rPr lang="cs-CZ" dirty="0" smtClean="0"/>
              <a:t> </a:t>
            </a:r>
            <a:r>
              <a:rPr lang="cs-CZ" dirty="0" smtClean="0"/>
              <a:t>– piš v množném čísle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oko vidělo</a:t>
            </a:r>
            <a:r>
              <a:rPr lang="cs-CZ" dirty="0" smtClean="0"/>
              <a:t>__</a:t>
            </a:r>
          </a:p>
          <a:p>
            <a:r>
              <a:rPr lang="cs-CZ" dirty="0" smtClean="0"/>
              <a:t>ucho </a:t>
            </a:r>
            <a:r>
              <a:rPr lang="cs-CZ" dirty="0" smtClean="0"/>
              <a:t>se utrhlo</a:t>
            </a:r>
            <a:r>
              <a:rPr lang="cs-CZ" dirty="0" smtClean="0"/>
              <a:t>__</a:t>
            </a:r>
            <a:endParaRPr lang="cs-CZ" dirty="0" smtClean="0"/>
          </a:p>
          <a:p>
            <a:r>
              <a:rPr lang="cs-CZ" dirty="0" smtClean="0"/>
              <a:t>ucho psovi vlálo</a:t>
            </a:r>
            <a:r>
              <a:rPr lang="cs-CZ" dirty="0" smtClean="0"/>
              <a:t>__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ko na polévce plavalo</a:t>
            </a:r>
            <a:r>
              <a:rPr lang="cs-CZ" dirty="0" smtClean="0"/>
              <a:t>_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ko ho bolelo</a:t>
            </a:r>
            <a:r>
              <a:rPr lang="cs-CZ" dirty="0" smtClean="0"/>
              <a:t>__</a:t>
            </a: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cho u hrnce </a:t>
            </a:r>
            <a:r>
              <a:rPr lang="cs-CZ" dirty="0" smtClean="0"/>
              <a:t>pálilo_</a:t>
            </a: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cho slyšelo</a:t>
            </a:r>
            <a:r>
              <a:rPr lang="cs-CZ" dirty="0" smtClean="0"/>
              <a:t>__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Oči viděl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r>
              <a:rPr lang="cs-CZ" dirty="0" smtClean="0"/>
              <a:t>Uši se utrhl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r>
              <a:rPr lang="cs-CZ" dirty="0" smtClean="0"/>
              <a:t>Uši psovi vlál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r>
              <a:rPr lang="cs-CZ" dirty="0" smtClean="0"/>
              <a:t>Oka na polévce plaval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Oči ho bolel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Ucha u hrnce pálil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</a:t>
            </a:r>
          </a:p>
          <a:p>
            <a:r>
              <a:rPr lang="cs-CZ" dirty="0" smtClean="0"/>
              <a:t>Uši slyšel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5" name="Picture 12" descr="C:\Users\Alena\AppData\Local\Microsoft\Windows\Temporary Internet Files\Content.IE5\PWE99ZHM\MC9003535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124744"/>
            <a:ext cx="4635740" cy="48965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436096" y="6237312"/>
            <a:ext cx="172842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Odtáhni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smtClean="0"/>
              <a:t>http://microsoft.com</a:t>
            </a:r>
            <a:endParaRPr lang="cs-CZ" sz="1800" dirty="0" smtClean="0"/>
          </a:p>
        </p:txBody>
      </p:sp>
      <p:pic>
        <p:nvPicPr>
          <p:cNvPr id="4" name="Picture 4" descr="C:\Users\Alena\AppData\Local\Microsoft\Windows\Temporary Internet Files\Content.IE5\PWE99ZHM\MC900410531[1].wmf"/>
          <p:cNvPicPr>
            <a:picLocks noChangeAspect="1" noChangeArrowheads="1"/>
          </p:cNvPicPr>
          <p:nvPr/>
        </p:nvPicPr>
        <p:blipFill>
          <a:blip r:embed="rId2" cstate="print"/>
          <a:srcRect l="11037" t="33489" r="8589"/>
          <a:stretch>
            <a:fillRect/>
          </a:stretch>
        </p:blipFill>
        <p:spPr bwMode="auto">
          <a:xfrm>
            <a:off x="3707904" y="1988840"/>
            <a:ext cx="3888432" cy="30890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169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  Párové části těla – oči, uši</vt:lpstr>
      <vt:lpstr> oči – uši  oka- ucha</vt:lpstr>
      <vt:lpstr>Procvičuj – piš v množném čísle</vt:lpstr>
      <vt:lpstr>Kontrola – piš v množném čísle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11</cp:revision>
  <dcterms:created xsi:type="dcterms:W3CDTF">2012-04-20T14:09:06Z</dcterms:created>
  <dcterms:modified xsi:type="dcterms:W3CDTF">2012-05-31T19:19:09Z</dcterms:modified>
</cp:coreProperties>
</file>