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9"/>
  </p:notesMasterIdLst>
  <p:sldIdLst>
    <p:sldId id="259" r:id="rId2"/>
    <p:sldId id="257" r:id="rId3"/>
    <p:sldId id="260" r:id="rId4"/>
    <p:sldId id="264" r:id="rId5"/>
    <p:sldId id="263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718" autoAdjust="0"/>
  </p:normalViewPr>
  <p:slideViewPr>
    <p:cSldViewPr>
      <p:cViewPr varScale="1">
        <p:scale>
          <a:sx n="99" d="100"/>
          <a:sy n="99" d="100"/>
        </p:scale>
        <p:origin x="-2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VY_32_INOVACE_04_ANGLIČTINA 5.ROČNÍK_ČLOVĚK I.- ČÁSTI TĚLA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ČLOVĚK I. – ČÁSTI TĚLA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B23840DA-2F39-446F-9A15-CCC284A662DA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0F261B8B-89B6-4CA4-B7A0-5DD9D8318B6D}" type="parTrans" cxnId="{AD86F35A-5824-4B0E-A2BC-C1889942350A}">
      <dgm:prSet/>
      <dgm:spPr/>
      <dgm:t>
        <a:bodyPr/>
        <a:lstStyle/>
        <a:p>
          <a:pPr algn="l"/>
          <a:endParaRPr lang="cs-CZ"/>
        </a:p>
      </dgm:t>
    </dgm:pt>
    <dgm:pt modelId="{AC82FDCD-BEAC-4F86-A345-C825B2939057}" type="sibTrans" cxnId="{AD86F35A-5824-4B0E-A2BC-C1889942350A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2752EFC-4710-4407-9687-055596E7BB77}" type="pres">
      <dgm:prSet presAssocID="{B23840DA-2F39-446F-9A15-CCC284A662DA}" presName="vertSpace5" presStyleLbl="node1" presStyleIdx="3" presStyleCnt="6"/>
      <dgm:spPr/>
      <dgm:t>
        <a:bodyPr/>
        <a:lstStyle/>
        <a:p>
          <a:endParaRPr lang="cs-CZ"/>
        </a:p>
      </dgm:t>
    </dgm:pt>
    <dgm:pt modelId="{1FD7FDE4-55B7-4B58-8811-28239BB4BF8B}" type="pres">
      <dgm:prSet presAssocID="{B23840DA-2F39-446F-9A15-CCC284A662DA}" presName="circle5" presStyleLbl="node1" presStyleIdx="4" presStyleCnt="6"/>
      <dgm:spPr/>
      <dgm:t>
        <a:bodyPr/>
        <a:lstStyle/>
        <a:p>
          <a:endParaRPr lang="cs-CZ"/>
        </a:p>
      </dgm:t>
    </dgm:pt>
    <dgm:pt modelId="{94DDBA6B-4802-42DD-8DB9-113E2D7EBE6C}" type="pres">
      <dgm:prSet presAssocID="{B23840DA-2F39-446F-9A15-CCC284A662DA}" presName="rect5" presStyleLbl="alignAcc1" presStyleIdx="4" presStyleCnt="6"/>
      <dgm:spPr/>
      <dgm:t>
        <a:bodyPr/>
        <a:lstStyle/>
        <a:p>
          <a:endParaRPr lang="cs-CZ"/>
        </a:p>
      </dgm:t>
    </dgm:pt>
    <dgm:pt modelId="{690D153D-F674-41B1-BF1C-0AAA8E9745CA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90BE8C0B-2FD8-4BD5-A36A-B253C93EC1B6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0391EC5B-C8D9-46D5-A0CF-5896515F56C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6C3A10-42C8-41F8-8624-3B21B5748D44}" type="pres">
      <dgm:prSet presAssocID="{B23840DA-2F39-446F-9A15-CCC284A662D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F36B9C-CB2B-497B-BB68-F31716483C8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9783B4-AA1F-4B9E-B826-63C700DE76AD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9F00D0A-DF0D-43C2-ADD0-BA795E45189B}" type="presOf" srcId="{D1D4F407-5343-4D3F-B5B9-D407B03CAEB4}" destId="{AED2198E-93D5-4001-81B4-73124B309672}" srcOrd="1" destOrd="0" presId="urn:microsoft.com/office/officeart/2005/8/layout/target3"/>
    <dgm:cxn modelId="{6597B689-7385-4539-9F80-56C86AACA27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BCBB434-BC82-4684-8DFA-81FC77B79C62}" type="presOf" srcId="{B23840DA-2F39-446F-9A15-CCC284A662DA}" destId="{94DDBA6B-4802-42DD-8DB9-113E2D7EBE6C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5E9542F-680B-4C56-9164-4FA708B107FC}" type="presOf" srcId="{B23840DA-2F39-446F-9A15-CCC284A662DA}" destId="{136C3A10-42C8-41F8-8624-3B21B5748D44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5194C9-3933-400D-8A4A-D94C3887CEF5}" type="presOf" srcId="{4C35D32F-0EAB-4CD7-82EE-45574DC2A586}" destId="{0391EC5B-C8D9-46D5-A0CF-5896515F56CF}" srcOrd="0" destOrd="0" presId="urn:microsoft.com/office/officeart/2005/8/layout/target3"/>
    <dgm:cxn modelId="{9ED21F5E-8759-4E7F-A109-312057691B5A}" type="presOf" srcId="{D1B46980-6531-4606-95E6-44980827E919}" destId="{6140AFEC-043D-4C43-A2F9-D0F5331DF3A3}" srcOrd="0" destOrd="0" presId="urn:microsoft.com/office/officeart/2005/8/layout/target3"/>
    <dgm:cxn modelId="{4EE3E23F-B92A-46B1-B00E-82A0EAD523D6}" type="presOf" srcId="{B651F6E3-6281-48DB-9319-2AEAFDAE7572}" destId="{6BB5E863-4638-4E1D-BFDE-399D028AC4ED}" srcOrd="1" destOrd="0" presId="urn:microsoft.com/office/officeart/2005/8/layout/target3"/>
    <dgm:cxn modelId="{AD86F35A-5824-4B0E-A2BC-C1889942350A}" srcId="{757F3AB3-0718-4624-B441-E567A8F0AB56}" destId="{B23840DA-2F39-446F-9A15-CCC284A662DA}" srcOrd="4" destOrd="0" parTransId="{0F261B8B-89B6-4CA4-B7A0-5DD9D8318B6D}" sibTransId="{AC82FDCD-BEAC-4F86-A345-C825B2939057}"/>
    <dgm:cxn modelId="{B6269C2B-6FF7-4FFA-9C15-E1E0E95AB612}" type="presOf" srcId="{D1D4F407-5343-4D3F-B5B9-D407B03CAEB4}" destId="{D005CE8C-CC26-4C3E-AC11-E15060ECD759}" srcOrd="0" destOrd="0" presId="urn:microsoft.com/office/officeart/2005/8/layout/target3"/>
    <dgm:cxn modelId="{68A651E6-DEEA-4EF8-81CF-B4F3B9D63782}" type="presOf" srcId="{D1B46980-6531-4606-95E6-44980827E919}" destId="{2BE915AB-18AA-4053-B92C-3BFC9ED204BB}" srcOrd="1" destOrd="0" presId="urn:microsoft.com/office/officeart/2005/8/layout/target3"/>
    <dgm:cxn modelId="{E84D1139-EDA4-40CF-882D-14F32DDCFC6B}" type="presOf" srcId="{B651F6E3-6281-48DB-9319-2AEAFDAE7572}" destId="{619D679B-A015-4ECF-8348-D1034C574F40}" srcOrd="0" destOrd="0" presId="urn:microsoft.com/office/officeart/2005/8/layout/target3"/>
    <dgm:cxn modelId="{3C731338-046A-4E07-BCDA-0EA6E2A4D53A}" type="presOf" srcId="{D8197B8C-B260-4A16-BDF4-0947B075E274}" destId="{25B08C86-7E15-44DC-BE7F-FFB55DD49D12}" srcOrd="0" destOrd="0" presId="urn:microsoft.com/office/officeart/2005/8/layout/target3"/>
    <dgm:cxn modelId="{2E514C4E-23F5-4D24-B5C6-3CD8538880DE}" type="presOf" srcId="{4C35D32F-0EAB-4CD7-82EE-45574DC2A586}" destId="{FEF36B9C-CB2B-497B-BB68-F31716483C8E}" srcOrd="1" destOrd="0" presId="urn:microsoft.com/office/officeart/2005/8/layout/target3"/>
    <dgm:cxn modelId="{16033837-1DE3-4AFD-874B-0D4C8CF8626F}" type="presParOf" srcId="{333A1088-737F-45CB-B68E-254E46348037}" destId="{F5ABB229-8D3B-4694-996A-96F23CF14429}" srcOrd="0" destOrd="0" presId="urn:microsoft.com/office/officeart/2005/8/layout/target3"/>
    <dgm:cxn modelId="{60885DC6-CA3F-4BE3-B432-DDD772527B0E}" type="presParOf" srcId="{333A1088-737F-45CB-B68E-254E46348037}" destId="{F41139FD-01EE-4571-8B17-4FB00FC51163}" srcOrd="1" destOrd="0" presId="urn:microsoft.com/office/officeart/2005/8/layout/target3"/>
    <dgm:cxn modelId="{EA3C3DC2-327D-4D06-9F54-17FB175E1B45}" type="presParOf" srcId="{333A1088-737F-45CB-B68E-254E46348037}" destId="{D005CE8C-CC26-4C3E-AC11-E15060ECD759}" srcOrd="2" destOrd="0" presId="urn:microsoft.com/office/officeart/2005/8/layout/target3"/>
    <dgm:cxn modelId="{FFF7E5BD-1413-46D8-A8C1-4915AE6D0382}" type="presParOf" srcId="{333A1088-737F-45CB-B68E-254E46348037}" destId="{2C702D82-9B77-49B7-9568-BB8EB47C3372}" srcOrd="3" destOrd="0" presId="urn:microsoft.com/office/officeart/2005/8/layout/target3"/>
    <dgm:cxn modelId="{10CF179A-A941-4717-9E41-E4C51C5E7035}" type="presParOf" srcId="{333A1088-737F-45CB-B68E-254E46348037}" destId="{A52A0455-90FF-4808-ABD0-F02540D31D5A}" srcOrd="4" destOrd="0" presId="urn:microsoft.com/office/officeart/2005/8/layout/target3"/>
    <dgm:cxn modelId="{ECAC087C-DC55-4658-B85C-176B997DB13A}" type="presParOf" srcId="{333A1088-737F-45CB-B68E-254E46348037}" destId="{6140AFEC-043D-4C43-A2F9-D0F5331DF3A3}" srcOrd="5" destOrd="0" presId="urn:microsoft.com/office/officeart/2005/8/layout/target3"/>
    <dgm:cxn modelId="{F6632B0D-EDC6-4330-9525-FCAF6C56E3D8}" type="presParOf" srcId="{333A1088-737F-45CB-B68E-254E46348037}" destId="{9358AC05-5D7D-4327-9F80-1AD486AEA664}" srcOrd="6" destOrd="0" presId="urn:microsoft.com/office/officeart/2005/8/layout/target3"/>
    <dgm:cxn modelId="{D2D14CC4-4C7E-49E8-B3E5-BFE49C5483BB}" type="presParOf" srcId="{333A1088-737F-45CB-B68E-254E46348037}" destId="{313FC574-E1CD-4FB4-B054-0B805CE0447D}" srcOrd="7" destOrd="0" presId="urn:microsoft.com/office/officeart/2005/8/layout/target3"/>
    <dgm:cxn modelId="{2FF70032-7530-47F3-8231-690DABD14BEE}" type="presParOf" srcId="{333A1088-737F-45CB-B68E-254E46348037}" destId="{619D679B-A015-4ECF-8348-D1034C574F40}" srcOrd="8" destOrd="0" presId="urn:microsoft.com/office/officeart/2005/8/layout/target3"/>
    <dgm:cxn modelId="{1D901B55-8146-441C-A24C-BBC3D0F95079}" type="presParOf" srcId="{333A1088-737F-45CB-B68E-254E46348037}" destId="{322283A8-4A27-4CDA-BAE3-F381106A9174}" srcOrd="9" destOrd="0" presId="urn:microsoft.com/office/officeart/2005/8/layout/target3"/>
    <dgm:cxn modelId="{237599FA-037C-4B94-84B4-78BFB89F29A3}" type="presParOf" srcId="{333A1088-737F-45CB-B68E-254E46348037}" destId="{FFC9F71D-1B4F-4AD9-A4A6-86ADEFC8AF5C}" srcOrd="10" destOrd="0" presId="urn:microsoft.com/office/officeart/2005/8/layout/target3"/>
    <dgm:cxn modelId="{42B90F7D-F2E8-45FA-A0D4-A1349BF6D1D3}" type="presParOf" srcId="{333A1088-737F-45CB-B68E-254E46348037}" destId="{25B08C86-7E15-44DC-BE7F-FFB55DD49D12}" srcOrd="11" destOrd="0" presId="urn:microsoft.com/office/officeart/2005/8/layout/target3"/>
    <dgm:cxn modelId="{B409D205-A659-4D11-84D1-48A6D61C1636}" type="presParOf" srcId="{333A1088-737F-45CB-B68E-254E46348037}" destId="{D2752EFC-4710-4407-9687-055596E7BB77}" srcOrd="12" destOrd="0" presId="urn:microsoft.com/office/officeart/2005/8/layout/target3"/>
    <dgm:cxn modelId="{E12E66BE-BB61-4609-886E-E28F0CE878E3}" type="presParOf" srcId="{333A1088-737F-45CB-B68E-254E46348037}" destId="{1FD7FDE4-55B7-4B58-8811-28239BB4BF8B}" srcOrd="13" destOrd="0" presId="urn:microsoft.com/office/officeart/2005/8/layout/target3"/>
    <dgm:cxn modelId="{003CEB7D-B44A-4AF6-ACDD-072FD922DD16}" type="presParOf" srcId="{333A1088-737F-45CB-B68E-254E46348037}" destId="{94DDBA6B-4802-42DD-8DB9-113E2D7EBE6C}" srcOrd="14" destOrd="0" presId="urn:microsoft.com/office/officeart/2005/8/layout/target3"/>
    <dgm:cxn modelId="{FAC5675F-233F-45FD-88BC-6EC31BCEC7B3}" type="presParOf" srcId="{333A1088-737F-45CB-B68E-254E46348037}" destId="{690D153D-F674-41B1-BF1C-0AAA8E9745CA}" srcOrd="15" destOrd="0" presId="urn:microsoft.com/office/officeart/2005/8/layout/target3"/>
    <dgm:cxn modelId="{BAA87590-2345-4FBA-BA3E-4F9E39E28666}" type="presParOf" srcId="{333A1088-737F-45CB-B68E-254E46348037}" destId="{90BE8C0B-2FD8-4BD5-A36A-B253C93EC1B6}" srcOrd="16" destOrd="0" presId="urn:microsoft.com/office/officeart/2005/8/layout/target3"/>
    <dgm:cxn modelId="{1A6BCE65-75AA-41A9-993B-08E71DA527AF}" type="presParOf" srcId="{333A1088-737F-45CB-B68E-254E46348037}" destId="{0391EC5B-C8D9-46D5-A0CF-5896515F56CF}" srcOrd="17" destOrd="0" presId="urn:microsoft.com/office/officeart/2005/8/layout/target3"/>
    <dgm:cxn modelId="{3B45DFF6-19F4-4780-95EF-D3E13A79BDBE}" type="presParOf" srcId="{333A1088-737F-45CB-B68E-254E46348037}" destId="{AED2198E-93D5-4001-81B4-73124B309672}" srcOrd="18" destOrd="0" presId="urn:microsoft.com/office/officeart/2005/8/layout/target3"/>
    <dgm:cxn modelId="{C9ADB3A1-8060-4BD3-9EC8-5A403CEF1443}" type="presParOf" srcId="{333A1088-737F-45CB-B68E-254E46348037}" destId="{2BE915AB-18AA-4053-B92C-3BFC9ED204BB}" srcOrd="19" destOrd="0" presId="urn:microsoft.com/office/officeart/2005/8/layout/target3"/>
    <dgm:cxn modelId="{E0A58763-7718-48FF-89C1-8151F1052EA1}" type="presParOf" srcId="{333A1088-737F-45CB-B68E-254E46348037}" destId="{6BB5E863-4638-4E1D-BFDE-399D028AC4ED}" srcOrd="20" destOrd="0" presId="urn:microsoft.com/office/officeart/2005/8/layout/target3"/>
    <dgm:cxn modelId="{63819161-4542-427A-8B9B-675FCAB3996B}" type="presParOf" srcId="{333A1088-737F-45CB-B68E-254E46348037}" destId="{5A5FFA88-C948-4069-8E93-59FA12366E83}" srcOrd="21" destOrd="0" presId="urn:microsoft.com/office/officeart/2005/8/layout/target3"/>
    <dgm:cxn modelId="{3741BD27-77C4-4EAA-BDF4-A8124567BD2D}" type="presParOf" srcId="{333A1088-737F-45CB-B68E-254E46348037}" destId="{136C3A10-42C8-41F8-8624-3B21B5748D44}" srcOrd="22" destOrd="0" presId="urn:microsoft.com/office/officeart/2005/8/layout/target3"/>
    <dgm:cxn modelId="{D3EC7E4B-092A-478C-AB18-CCF1C1D05C7D}" type="presParOf" srcId="{333A1088-737F-45CB-B68E-254E46348037}" destId="{FEF36B9C-CB2B-497B-BB68-F31716483C8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shade val="51000"/>
                <a:satMod val="130000"/>
              </a:schemeClr>
            </a:gs>
            <a:gs pos="80000">
              <a:schemeClr val="accent2">
                <a:hueOff val="936304"/>
                <a:satOff val="-1168"/>
                <a:lumOff val="275"/>
                <a:alphaOff val="0"/>
                <a:shade val="93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shade val="51000"/>
                <a:satMod val="130000"/>
              </a:schemeClr>
            </a:gs>
            <a:gs pos="80000">
              <a:schemeClr val="accent2">
                <a:hueOff val="1872608"/>
                <a:satOff val="-2336"/>
                <a:lumOff val="549"/>
                <a:alphaOff val="0"/>
                <a:shade val="93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VY_32_INOVACE_04_ANGLIČTINA 5.ROČNÍK_ČLOVĚK I.- ČÁSTI TĚLA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shade val="51000"/>
                <a:satMod val="130000"/>
              </a:schemeClr>
            </a:gs>
            <a:gs pos="80000">
              <a:schemeClr val="accent2">
                <a:hueOff val="2808911"/>
                <a:satOff val="-3503"/>
                <a:lumOff val="824"/>
                <a:alphaOff val="0"/>
                <a:shade val="93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ČLOVĚK I. – ČÁSTI TĚLA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1FD7FDE4-55B7-4B58-8811-28239BB4BF8B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shade val="51000"/>
                <a:satMod val="130000"/>
              </a:schemeClr>
            </a:gs>
            <a:gs pos="80000">
              <a:schemeClr val="accent2">
                <a:hueOff val="3745215"/>
                <a:satOff val="-4671"/>
                <a:lumOff val="1098"/>
                <a:alphaOff val="0"/>
                <a:shade val="93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DDBA6B-4802-42DD-8DB9-113E2D7EBE6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srpen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0BE8C0B-2FD8-4BD5-A36A-B253C93EC1B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91EC5B-C8D9-46D5-A0CF-5896515F56C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D7ABF8-B27F-4AE0-822F-33DF4B6DEB4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4DE81-6DB1-45EF-A805-87839A798E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1095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E7A82-0132-4F4C-8278-2C30905879FD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136A-92B1-4A2B-B049-637FE19FB670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D4E8E-15CE-4685-ABF5-999978485891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B4A4D-D745-4279-AA62-894C7336EF20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2F05-5F07-407C-A31C-6950379238CF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2895E-47DB-4283-A384-1188F1775CDE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4E945-2696-461F-94A6-42503FBB58B6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3EE91-95B0-4A69-804D-67FC6D285161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A1D1E-A56D-478C-816B-6A15299B6604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B05CB-8F49-4576-819E-E155AA622C0A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6A756-5EC9-47C0-B897-C0E539096518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FCAEA-FD30-4397-A4DA-CC9119B9FC59}" type="datetime1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FF9B3-E61D-4B50-94D8-7DFF49386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b="1" dirty="0" smtClean="0">
                <a:solidFill>
                  <a:srgbClr val="C00000"/>
                </a:solidFill>
              </a:rPr>
              <a:t>ČLOVĚK I. – Části těla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učiva pro žáky 4. - 5. tř.</a:t>
            </a:r>
          </a:p>
          <a:p>
            <a:r>
              <a:rPr lang="cs-CZ" b="1" dirty="0" smtClean="0"/>
              <a:t>Základní části </a:t>
            </a:r>
            <a:r>
              <a:rPr lang="cs-CZ" dirty="0" smtClean="0"/>
              <a:t>celého těla </a:t>
            </a:r>
          </a:p>
          <a:p>
            <a:r>
              <a:rPr lang="cs-CZ" dirty="0" smtClean="0"/>
              <a:t>Vhodné pro interaktivní tabuli a počítač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3060197">
            <a:off x="4913178" y="3867262"/>
            <a:ext cx="2552890" cy="2474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83398">
            <a:off x="2191394" y="2115659"/>
            <a:ext cx="4902546" cy="4752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3203848" y="1196752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head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43608" y="5157192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leg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6093296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foot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1556792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fingers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56176" y="2204864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hand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5576" y="1916832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arm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5576" y="3212976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shoulder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72200" y="4221088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belly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72200" y="5301208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knee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99592" y="4149080"/>
            <a:ext cx="2138536" cy="4320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chest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39552" y="332656"/>
            <a:ext cx="2088232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Body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91880" y="260648"/>
            <a:ext cx="4752528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Match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the</a:t>
            </a:r>
            <a:r>
              <a:rPr lang="cs-CZ" sz="3200" dirty="0" smtClean="0">
                <a:solidFill>
                  <a:schemeClr val="tx1"/>
                </a:solidFill>
              </a:rPr>
              <a:t> body </a:t>
            </a:r>
            <a:r>
              <a:rPr lang="cs-CZ" sz="3200" dirty="0" err="1" smtClean="0">
                <a:solidFill>
                  <a:schemeClr val="tx1"/>
                </a:solidFill>
              </a:rPr>
              <a:t>parts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6288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5076056" y="2276872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thumb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92080" y="3501008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forefinger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16016" y="4437112"/>
            <a:ext cx="38164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t</a:t>
            </a:r>
            <a:r>
              <a:rPr lang="cs-CZ" sz="3200" dirty="0" err="1" smtClean="0">
                <a:solidFill>
                  <a:schemeClr val="tx1"/>
                </a:solidFill>
              </a:rPr>
              <a:t>he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middle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finger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619672" y="4437112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r</a:t>
            </a:r>
            <a:r>
              <a:rPr lang="cs-CZ" sz="3200" dirty="0" smtClean="0">
                <a:solidFill>
                  <a:schemeClr val="tx1"/>
                </a:solidFill>
              </a:rPr>
              <a:t>ing </a:t>
            </a:r>
            <a:r>
              <a:rPr lang="cs-CZ" sz="3200" dirty="0" err="1" smtClean="0">
                <a:solidFill>
                  <a:schemeClr val="tx1"/>
                </a:solidFill>
              </a:rPr>
              <a:t>finger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87624" y="3356992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l</a:t>
            </a:r>
            <a:r>
              <a:rPr lang="cs-CZ" sz="3200" dirty="0" err="1" smtClean="0">
                <a:solidFill>
                  <a:schemeClr val="tx1"/>
                </a:solidFill>
              </a:rPr>
              <a:t>ittle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finger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flipH="1" flipV="1">
            <a:off x="4716016" y="3789040"/>
            <a:ext cx="288032" cy="792088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3779912" y="3645024"/>
            <a:ext cx="576064" cy="792088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 23"/>
          <p:cNvSpPr/>
          <p:nvPr/>
        </p:nvSpPr>
        <p:spPr>
          <a:xfrm>
            <a:off x="3347864" y="1124744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wrist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4139952" y="1700808"/>
            <a:ext cx="0" cy="936104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Zaoblený obdélník 26"/>
          <p:cNvSpPr/>
          <p:nvPr/>
        </p:nvSpPr>
        <p:spPr>
          <a:xfrm>
            <a:off x="683568" y="1124744"/>
            <a:ext cx="2232248" cy="144016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 smtClean="0">
                <a:solidFill>
                  <a:schemeClr val="tx1"/>
                </a:solidFill>
              </a:rPr>
              <a:t>hand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20486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5076056" y="4149080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foot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39752" y="1556792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toes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4293096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heel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20072" y="2348880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toes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4211960" y="2204864"/>
            <a:ext cx="288032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4572000" y="2924944"/>
            <a:ext cx="648072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4427984" y="2204864"/>
            <a:ext cx="144016" cy="10081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4355976" y="2132856"/>
            <a:ext cx="216024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3131840" y="4293096"/>
            <a:ext cx="288032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aoblený obdélník 27"/>
          <p:cNvSpPr/>
          <p:nvPr/>
        </p:nvSpPr>
        <p:spPr>
          <a:xfrm>
            <a:off x="5580112" y="836712"/>
            <a:ext cx="2952328" cy="86409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foot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797152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26876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645024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293096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5445224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2924944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1052736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1772816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1760" y="3284984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43608" y="1340768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Elipsa 12"/>
          <p:cNvSpPr/>
          <p:nvPr/>
        </p:nvSpPr>
        <p:spPr>
          <a:xfrm>
            <a:off x="755576" y="476672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eye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851920" y="476672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legs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835696" y="2204864"/>
            <a:ext cx="216024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mouth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804248" y="476672"/>
            <a:ext cx="180020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hand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39552" y="3284984"/>
            <a:ext cx="1656184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back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851920" y="5877272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foot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83568" y="6165304"/>
            <a:ext cx="1656184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belly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660232" y="4653136"/>
            <a:ext cx="180020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teeth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499992" y="4077072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hair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236296" y="2492896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ear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516216" y="5877272"/>
            <a:ext cx="1656184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head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5580112" y="2996952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leg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7704" y="4509120"/>
            <a:ext cx="1440160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arm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smtClean="0"/>
              <a:t>Použité zdroje</a:t>
            </a:r>
            <a:endParaRPr lang="cs-CZ" sz="20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92" y="1700808"/>
            <a:ext cx="21709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http://microsoft.com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17334">
            <a:off x="6068627" y="2845003"/>
            <a:ext cx="2552890" cy="2474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964660">
            <a:off x="3106812" y="2831229"/>
            <a:ext cx="2552890" cy="2474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3060197">
            <a:off x="490089" y="3015010"/>
            <a:ext cx="2552890" cy="2474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104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   ČLOVĚK I. – Části těla</vt:lpstr>
      <vt:lpstr>Snímek 3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30</cp:revision>
  <dcterms:created xsi:type="dcterms:W3CDTF">2011-11-03T17:08:31Z</dcterms:created>
  <dcterms:modified xsi:type="dcterms:W3CDTF">2012-06-03T16:21:48Z</dcterms:modified>
</cp:coreProperties>
</file>