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8" r:id="rId3"/>
    <p:sldId id="272" r:id="rId4"/>
    <p:sldId id="269" r:id="rId5"/>
    <p:sldId id="270" r:id="rId6"/>
    <p:sldId id="271" r:id="rId7"/>
    <p:sldId id="273" r:id="rId8"/>
    <p:sldId id="258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23" autoAdjust="0"/>
    <p:restoredTop sz="93298" autoAdjust="0"/>
  </p:normalViewPr>
  <p:slideViewPr>
    <p:cSldViewPr snapToObjects="1">
      <p:cViewPr>
        <p:scale>
          <a:sx n="80" d="100"/>
          <a:sy n="80" d="100"/>
        </p:scale>
        <p:origin x="-954" y="-4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99894-D1B6-4DD5-8AC6-BF687903041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49BBB-4C20-45DB-A43D-E936E78D82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703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5BD9D-16E0-49DD-8123-0DEBE2738ED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E85D3-1B64-4520-A0E0-86E4CFF1BD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png"/><Relationship Id="rId7" Type="http://schemas.openxmlformats.org/officeDocument/2006/relationships/hyperlink" Target="http://openclipart.org/people/drunken_duck/drunken_duck_bus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hyperlink" Target="http://openclipart.org/people/jonata/jonata_Car_Toy.sv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hyperlink" Target="http://openclipart.org/people/Machovka/Machovka_car1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hyperlink" Target="http://openclipart.org/people/yman/yman_Little_Green_Tractor.sv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audio1.wav"/><Relationship Id="rId7" Type="http://schemas.openxmlformats.org/officeDocument/2006/relationships/image" Target="../media/image3.png"/><Relationship Id="rId12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H:\Hudba\auto%201.mp3" TargetMode="External"/><Relationship Id="rId6" Type="http://schemas.openxmlformats.org/officeDocument/2006/relationships/image" Target="../media/image2.png"/><Relationship Id="rId11" Type="http://schemas.openxmlformats.org/officeDocument/2006/relationships/hyperlink" Target="http://openclipart.org/people/Anonymous/Anonymous_car_side_view.svg" TargetMode="External"/><Relationship Id="rId5" Type="http://schemas.openxmlformats.org/officeDocument/2006/relationships/image" Target="../media/image1.png"/><Relationship Id="rId10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hyperlink" Target="http://openclipart.org/people/spadassin/1311497037.sv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4.png"/><Relationship Id="rId3" Type="http://schemas.openxmlformats.org/officeDocument/2006/relationships/image" Target="../media/image1.png"/><Relationship Id="rId7" Type="http://schemas.openxmlformats.org/officeDocument/2006/relationships/hyperlink" Target="http://openclipart.org/people/spadassin/2cv2.svg" TargetMode="External"/><Relationship Id="rId12" Type="http://schemas.openxmlformats.org/officeDocument/2006/relationships/hyperlink" Target="http://openclipart.org/people/Chrisdesign/Chrisdesign_Beetle_(car)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microsoft.com/office/2007/relationships/hdphoto" Target="../media/hdphoto1.wdp"/><Relationship Id="rId5" Type="http://schemas.openxmlformats.org/officeDocument/2006/relationships/image" Target="../media/image3.png"/><Relationship Id="rId15" Type="http://schemas.openxmlformats.org/officeDocument/2006/relationships/image" Target="../media/image6.png"/><Relationship Id="rId10" Type="http://schemas.openxmlformats.org/officeDocument/2006/relationships/image" Target="../media/image13.png"/><Relationship Id="rId4" Type="http://schemas.openxmlformats.org/officeDocument/2006/relationships/image" Target="../media/image2.png"/><Relationship Id="rId9" Type="http://schemas.openxmlformats.org/officeDocument/2006/relationships/hyperlink" Target="http://openclipart.org/people/spadassin/1311497037.svg" TargetMode="External"/><Relationship Id="rId14" Type="http://schemas.openxmlformats.org/officeDocument/2006/relationships/hyperlink" Target="http://openclipart.org/people/jonata/jonata_Car_Toy.sv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hyperlink" Target="http://openclipart.org/people/technoargia/technoargia_twingo.svg" TargetMode="External"/><Relationship Id="rId3" Type="http://schemas.openxmlformats.org/officeDocument/2006/relationships/audio" Target="../media/audio1.wav"/><Relationship Id="rId7" Type="http://schemas.openxmlformats.org/officeDocument/2006/relationships/image" Target="../media/image3.png"/><Relationship Id="rId12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H:\Hudba\stroj%20(2).mp3" TargetMode="External"/><Relationship Id="rId6" Type="http://schemas.openxmlformats.org/officeDocument/2006/relationships/image" Target="../media/image2.png"/><Relationship Id="rId11" Type="http://schemas.openxmlformats.org/officeDocument/2006/relationships/hyperlink" Target="http://openclipart.org/people/drunken_duck/drunken_duck_bus.svg" TargetMode="External"/><Relationship Id="rId5" Type="http://schemas.openxmlformats.org/officeDocument/2006/relationships/image" Target="../media/image1.png"/><Relationship Id="rId10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hyperlink" Target="http://openclipart.org/people/sheikh_tuhin/travel-car.svg" TargetMode="External"/><Relationship Id="rId1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hyperlink" Target="http://openclipart.org/people/Machovka/Machovka_car1.svg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openclipart.org/people/Chrisdesign/Chrisdesign_Beetle_(car).svg" TargetMode="External"/><Relationship Id="rId12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hyperlink" Target="http://openclipart.org/people/spadassin/ds4.svg" TargetMode="External"/><Relationship Id="rId5" Type="http://schemas.openxmlformats.org/officeDocument/2006/relationships/image" Target="../media/image3.png"/><Relationship Id="rId10" Type="http://schemas.openxmlformats.org/officeDocument/2006/relationships/image" Target="../media/image10.png"/><Relationship Id="rId4" Type="http://schemas.openxmlformats.org/officeDocument/2006/relationships/image" Target="../media/image2.png"/><Relationship Id="rId9" Type="http://schemas.openxmlformats.org/officeDocument/2006/relationships/hyperlink" Target="http://openclipart.org/people/spadassin/1311497037.svg" TargetMode="External"/><Relationship Id="rId1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openclipart.org/people/Merlin2525/1295991433.sv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TomBrough/house001.svg" TargetMode="External"/><Relationship Id="rId13" Type="http://schemas.openxmlformats.org/officeDocument/2006/relationships/hyperlink" Target="http://openclipart.org/people/Chrisdesign/Chrisdesign_Beetle_(car).svg" TargetMode="External"/><Relationship Id="rId3" Type="http://schemas.openxmlformats.org/officeDocument/2006/relationships/hyperlink" Target="http://openclipart.org/people/spadassin/1311497037.svg" TargetMode="External"/><Relationship Id="rId7" Type="http://schemas.openxmlformats.org/officeDocument/2006/relationships/hyperlink" Target="http://openclipart.org/people/rdevries/1313071007.svg" TargetMode="External"/><Relationship Id="rId12" Type="http://schemas.openxmlformats.org/officeDocument/2006/relationships/hyperlink" Target="http://openclipart.org/people/technoargia/technoargia_twingo.svg" TargetMode="External"/><Relationship Id="rId2" Type="http://schemas.openxmlformats.org/officeDocument/2006/relationships/hyperlink" Target="http://openclipart.org/people/drunken_duck/drunken_duck_bus.svg" TargetMode="External"/><Relationship Id="rId16" Type="http://schemas.openxmlformats.org/officeDocument/2006/relationships/hyperlink" Target="http://openclipart.org/people/Merlin2525/1295991433.sv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penclipart.org/people/spadassin/2cv2.svg" TargetMode="External"/><Relationship Id="rId11" Type="http://schemas.openxmlformats.org/officeDocument/2006/relationships/hyperlink" Target="http://openclipart.org/people/Machovka/Machovka_car1.svg" TargetMode="External"/><Relationship Id="rId5" Type="http://schemas.openxmlformats.org/officeDocument/2006/relationships/hyperlink" Target="http://openclipart.org/people/jonata/jonata_Car_Toy.svg" TargetMode="External"/><Relationship Id="rId15" Type="http://schemas.openxmlformats.org/officeDocument/2006/relationships/hyperlink" Target="http://openclipart.org/people/spadassin/ds4.svg" TargetMode="External"/><Relationship Id="rId10" Type="http://schemas.openxmlformats.org/officeDocument/2006/relationships/hyperlink" Target="http://openclipart.org/people/yman/yman_Little_Green_Tractor.svg" TargetMode="External"/><Relationship Id="rId4" Type="http://schemas.openxmlformats.org/officeDocument/2006/relationships/hyperlink" Target="http://openclipart.org/people/Gerald_G/Gerald_G_Driving_a_car.svg" TargetMode="External"/><Relationship Id="rId9" Type="http://schemas.openxmlformats.org/officeDocument/2006/relationships/hyperlink" Target="http://openclipart.org/people/GMcGlinn/happy_sun_gm.svg" TargetMode="External"/><Relationship Id="rId14" Type="http://schemas.openxmlformats.org/officeDocument/2006/relationships/hyperlink" Target="http://openclipart.org/people/Anonymous/Anonymous_car_side_view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0391" y="2867669"/>
            <a:ext cx="8229600" cy="1512168"/>
          </a:xfrm>
        </p:spPr>
        <p:txBody>
          <a:bodyPr>
            <a:normAutofit fontScale="90000"/>
          </a:bodyPr>
          <a:lstStyle/>
          <a:p>
            <a:r>
              <a:rPr lang="cs-CZ" sz="4900" dirty="0" smtClean="0"/>
              <a:t>Na silnici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- určování počtu projíždějících dopravních prostředků</a:t>
            </a:r>
            <a:endParaRPr lang="cs-CZ" sz="2700" dirty="0"/>
          </a:p>
        </p:txBody>
      </p:sp>
      <p:sp>
        <p:nvSpPr>
          <p:cNvPr id="3" name="Obdélník 2"/>
          <p:cNvSpPr/>
          <p:nvPr/>
        </p:nvSpPr>
        <p:spPr>
          <a:xfrm>
            <a:off x="251520" y="548680"/>
            <a:ext cx="8589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 Střední škola, Základní škola a Mateřská škola, Karviná, příspěvková organizace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460401" y="1224210"/>
            <a:ext cx="21718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Mgr. Jana </a:t>
            </a:r>
            <a:r>
              <a:rPr lang="cs-CZ" dirty="0" err="1">
                <a:solidFill>
                  <a:prstClr val="black"/>
                </a:solidFill>
              </a:rPr>
              <a:t>Karkošková</a:t>
            </a:r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3573464"/>
            <a:ext cx="9144000" cy="264320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4805769"/>
            <a:ext cx="9144000" cy="35719"/>
          </a:xfrm>
          <a:prstGeom prst="line">
            <a:avLst/>
          </a:prstGeom>
          <a:ln w="225425">
            <a:solidFill>
              <a:schemeClr val="accent1">
                <a:lumMod val="60000"/>
                <a:lumOff val="4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0" y="3571876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House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928670"/>
            <a:ext cx="2181225" cy="2381250"/>
          </a:xfrm>
          <a:prstGeom prst="rect">
            <a:avLst/>
          </a:prstGeom>
          <a:noFill/>
        </p:spPr>
      </p:pic>
      <p:pic>
        <p:nvPicPr>
          <p:cNvPr id="2056" name="Picture 8" descr="Oak tre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642918"/>
            <a:ext cx="2946192" cy="2628000"/>
          </a:xfrm>
          <a:prstGeom prst="rect">
            <a:avLst/>
          </a:prstGeom>
          <a:noFill/>
        </p:spPr>
      </p:pic>
      <p:pic>
        <p:nvPicPr>
          <p:cNvPr id="2058" name="Picture 10" descr="Happy Su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14290"/>
            <a:ext cx="2176230" cy="2124000"/>
          </a:xfrm>
          <a:prstGeom prst="rect">
            <a:avLst/>
          </a:prstGeom>
          <a:noFill/>
        </p:spPr>
      </p:pic>
      <p:cxnSp>
        <p:nvCxnSpPr>
          <p:cNvPr id="36" name="Přímá spojovací čára 35"/>
          <p:cNvCxnSpPr/>
          <p:nvPr/>
        </p:nvCxnSpPr>
        <p:spPr>
          <a:xfrm>
            <a:off x="0" y="6215082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4" name="Picture 4" descr="Piggyban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7483647" y="-730250"/>
            <a:ext cx="2857500" cy="1428750"/>
          </a:xfrm>
          <a:prstGeom prst="rect">
            <a:avLst/>
          </a:prstGeom>
          <a:noFill/>
        </p:spPr>
      </p:pic>
      <p:pic>
        <p:nvPicPr>
          <p:cNvPr id="10" name="Picture 10" descr="bus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3528117" y="4077072"/>
            <a:ext cx="3446810" cy="1944000"/>
          </a:xfrm>
          <a:prstGeom prst="rect">
            <a:avLst/>
          </a:prstGeom>
          <a:noFill/>
        </p:spPr>
      </p:pic>
      <p:pic>
        <p:nvPicPr>
          <p:cNvPr id="12" name="Picture 2" descr="Car Toy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252520" y="2285769"/>
            <a:ext cx="2520000" cy="2520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7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3573464"/>
            <a:ext cx="9144000" cy="264320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4805769"/>
            <a:ext cx="9144000" cy="35719"/>
          </a:xfrm>
          <a:prstGeom prst="line">
            <a:avLst/>
          </a:prstGeom>
          <a:ln w="225425">
            <a:solidFill>
              <a:schemeClr val="accent1">
                <a:lumMod val="60000"/>
                <a:lumOff val="4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0" y="3571876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House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928670"/>
            <a:ext cx="2181225" cy="2381250"/>
          </a:xfrm>
          <a:prstGeom prst="rect">
            <a:avLst/>
          </a:prstGeom>
          <a:noFill/>
        </p:spPr>
      </p:pic>
      <p:pic>
        <p:nvPicPr>
          <p:cNvPr id="2056" name="Picture 8" descr="Oak tre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642918"/>
            <a:ext cx="2946192" cy="2628000"/>
          </a:xfrm>
          <a:prstGeom prst="rect">
            <a:avLst/>
          </a:prstGeom>
          <a:noFill/>
        </p:spPr>
      </p:pic>
      <p:pic>
        <p:nvPicPr>
          <p:cNvPr id="2058" name="Picture 10" descr="Happy Su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14290"/>
            <a:ext cx="2176230" cy="2124000"/>
          </a:xfrm>
          <a:prstGeom prst="rect">
            <a:avLst/>
          </a:prstGeom>
          <a:noFill/>
        </p:spPr>
      </p:pic>
      <p:cxnSp>
        <p:nvCxnSpPr>
          <p:cNvPr id="36" name="Přímá spojovací čára 35"/>
          <p:cNvCxnSpPr/>
          <p:nvPr/>
        </p:nvCxnSpPr>
        <p:spPr>
          <a:xfrm>
            <a:off x="0" y="6215082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4" name="Picture 4" descr="Piggyban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7483647" y="-730250"/>
            <a:ext cx="2857500" cy="1428750"/>
          </a:xfrm>
          <a:prstGeom prst="rect">
            <a:avLst/>
          </a:prstGeom>
          <a:noFill/>
        </p:spPr>
      </p:pic>
      <p:pic>
        <p:nvPicPr>
          <p:cNvPr id="10" name="Picture 6" descr="car1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194988" y="3571876"/>
            <a:ext cx="2962022" cy="936000"/>
          </a:xfrm>
          <a:prstGeom prst="rect">
            <a:avLst/>
          </a:prstGeom>
          <a:noFill/>
        </p:spPr>
      </p:pic>
      <p:pic>
        <p:nvPicPr>
          <p:cNvPr id="12" name="Picture 2" descr="Little Green Tractor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2772816" y="4047462"/>
            <a:ext cx="2592000" cy="2592000"/>
          </a:xfrm>
          <a:prstGeom prst="rect">
            <a:avLst/>
          </a:prstGeom>
          <a:noFill/>
        </p:spPr>
      </p:pic>
      <p:pic>
        <p:nvPicPr>
          <p:cNvPr id="13" name="Picture 2" descr="Little Green Tractor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4933056" y="4266000"/>
            <a:ext cx="2592000" cy="2592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xit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auto 1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4724400" y="2338290"/>
            <a:ext cx="310482" cy="310482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0" y="3573464"/>
            <a:ext cx="9144000" cy="264320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4805769"/>
            <a:ext cx="9144000" cy="35719"/>
          </a:xfrm>
          <a:prstGeom prst="line">
            <a:avLst/>
          </a:prstGeom>
          <a:ln w="225425">
            <a:solidFill>
              <a:schemeClr val="accent1">
                <a:lumMod val="60000"/>
                <a:lumOff val="4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0" y="3571876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House00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7686" y="928670"/>
            <a:ext cx="2181225" cy="2381250"/>
          </a:xfrm>
          <a:prstGeom prst="rect">
            <a:avLst/>
          </a:prstGeom>
          <a:noFill/>
        </p:spPr>
      </p:pic>
      <p:pic>
        <p:nvPicPr>
          <p:cNvPr id="2056" name="Picture 8" descr="Oak tre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00760" y="642918"/>
            <a:ext cx="2946192" cy="2628000"/>
          </a:xfrm>
          <a:prstGeom prst="rect">
            <a:avLst/>
          </a:prstGeom>
          <a:noFill/>
        </p:spPr>
      </p:pic>
      <p:pic>
        <p:nvPicPr>
          <p:cNvPr id="2058" name="Picture 10" descr="Happy Sun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14290"/>
            <a:ext cx="2176230" cy="2124000"/>
          </a:xfrm>
          <a:prstGeom prst="rect">
            <a:avLst/>
          </a:prstGeom>
          <a:noFill/>
        </p:spPr>
      </p:pic>
      <p:cxnSp>
        <p:nvCxnSpPr>
          <p:cNvPr id="36" name="Přímá spojovací čára 35"/>
          <p:cNvCxnSpPr/>
          <p:nvPr/>
        </p:nvCxnSpPr>
        <p:spPr>
          <a:xfrm>
            <a:off x="0" y="6215082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4" name="Picture 4" descr="Piggybank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47483647" y="-730250"/>
            <a:ext cx="2857500" cy="1428750"/>
          </a:xfrm>
          <a:prstGeom prst="rect">
            <a:avLst/>
          </a:prstGeom>
          <a:noFill/>
        </p:spPr>
      </p:pic>
      <p:pic>
        <p:nvPicPr>
          <p:cNvPr id="10" name="Picture 4" descr="2CV red car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312711" y="3342741"/>
            <a:ext cx="2716982" cy="1152000"/>
          </a:xfrm>
          <a:prstGeom prst="rect">
            <a:avLst/>
          </a:prstGeom>
          <a:noFill/>
        </p:spPr>
      </p:pic>
      <p:pic>
        <p:nvPicPr>
          <p:cNvPr id="13" name="Picture 4" descr="car side view by Anonymous - 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76872" y="4563943"/>
            <a:ext cx="2952328" cy="122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2CV red car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556776" y="3354138"/>
            <a:ext cx="2716982" cy="1152000"/>
          </a:xfrm>
          <a:prstGeom prst="rect">
            <a:avLst/>
          </a:prstGeom>
          <a:noFill/>
        </p:spPr>
      </p:pic>
      <p:pic>
        <p:nvPicPr>
          <p:cNvPr id="15" name="Picture 4" descr="car side view by Anonymous - 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76872" y="4805769"/>
            <a:ext cx="2952328" cy="122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7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" presetClass="exit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3573464"/>
            <a:ext cx="9144000" cy="264320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4805769"/>
            <a:ext cx="9144000" cy="35719"/>
          </a:xfrm>
          <a:prstGeom prst="line">
            <a:avLst/>
          </a:prstGeom>
          <a:ln w="225425">
            <a:solidFill>
              <a:schemeClr val="accent1">
                <a:lumMod val="60000"/>
                <a:lumOff val="4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0" y="3571876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House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928670"/>
            <a:ext cx="2181225" cy="2381250"/>
          </a:xfrm>
          <a:prstGeom prst="rect">
            <a:avLst/>
          </a:prstGeom>
          <a:noFill/>
        </p:spPr>
      </p:pic>
      <p:pic>
        <p:nvPicPr>
          <p:cNvPr id="2056" name="Picture 8" descr="Oak tre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642918"/>
            <a:ext cx="2946192" cy="2628000"/>
          </a:xfrm>
          <a:prstGeom prst="rect">
            <a:avLst/>
          </a:prstGeom>
          <a:noFill/>
        </p:spPr>
      </p:pic>
      <p:pic>
        <p:nvPicPr>
          <p:cNvPr id="2058" name="Picture 10" descr="Happy Su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14290"/>
            <a:ext cx="2176230" cy="2124000"/>
          </a:xfrm>
          <a:prstGeom prst="rect">
            <a:avLst/>
          </a:prstGeom>
          <a:noFill/>
        </p:spPr>
      </p:pic>
      <p:cxnSp>
        <p:nvCxnSpPr>
          <p:cNvPr id="36" name="Přímá spojovací čára 35"/>
          <p:cNvCxnSpPr/>
          <p:nvPr/>
        </p:nvCxnSpPr>
        <p:spPr>
          <a:xfrm>
            <a:off x="0" y="6215082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4" name="Picture 4" descr="Piggyban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7483647" y="-730250"/>
            <a:ext cx="2857500" cy="1428750"/>
          </a:xfrm>
          <a:prstGeom prst="rect">
            <a:avLst/>
          </a:prstGeom>
          <a:noFill/>
        </p:spPr>
      </p:pic>
      <p:pic>
        <p:nvPicPr>
          <p:cNvPr id="10" name="Picture 12" descr="2cv car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2844824" y="4793078"/>
            <a:ext cx="2651783" cy="1188000"/>
          </a:xfrm>
          <a:prstGeom prst="rect">
            <a:avLst/>
          </a:prstGeom>
          <a:noFill/>
        </p:spPr>
      </p:pic>
      <p:pic>
        <p:nvPicPr>
          <p:cNvPr id="12" name="Picture 4" descr="2CV red car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9358346" y="3573464"/>
            <a:ext cx="2547170" cy="1080000"/>
          </a:xfrm>
          <a:prstGeom prst="rect">
            <a:avLst/>
          </a:prstGeom>
          <a:noFill/>
        </p:spPr>
      </p:pic>
      <p:pic>
        <p:nvPicPr>
          <p:cNvPr id="13" name="Picture 2" descr="Beetle (car)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2805943" y="4881588"/>
            <a:ext cx="2612902" cy="1296000"/>
          </a:xfrm>
          <a:prstGeom prst="rect">
            <a:avLst/>
          </a:prstGeom>
          <a:noFill/>
        </p:spPr>
      </p:pic>
      <p:pic>
        <p:nvPicPr>
          <p:cNvPr id="15" name="Picture 2" descr="Car Toy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385516" y="2383380"/>
            <a:ext cx="2520000" cy="2520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7" presetClass="exit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stroj (2)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4724400" y="2338290"/>
            <a:ext cx="304800" cy="3048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0" y="3573464"/>
            <a:ext cx="9144000" cy="264320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4805769"/>
            <a:ext cx="9144000" cy="35719"/>
          </a:xfrm>
          <a:prstGeom prst="line">
            <a:avLst/>
          </a:prstGeom>
          <a:ln w="225425">
            <a:solidFill>
              <a:schemeClr val="accent1">
                <a:lumMod val="60000"/>
                <a:lumOff val="4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0" y="3571876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House00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7686" y="928670"/>
            <a:ext cx="2181225" cy="2381250"/>
          </a:xfrm>
          <a:prstGeom prst="rect">
            <a:avLst/>
          </a:prstGeom>
          <a:noFill/>
        </p:spPr>
      </p:pic>
      <p:pic>
        <p:nvPicPr>
          <p:cNvPr id="2056" name="Picture 8" descr="Oak tre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00760" y="642918"/>
            <a:ext cx="2946192" cy="2628000"/>
          </a:xfrm>
          <a:prstGeom prst="rect">
            <a:avLst/>
          </a:prstGeom>
          <a:noFill/>
        </p:spPr>
      </p:pic>
      <p:pic>
        <p:nvPicPr>
          <p:cNvPr id="2058" name="Picture 10" descr="Happy Sun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14290"/>
            <a:ext cx="2176230" cy="2124000"/>
          </a:xfrm>
          <a:prstGeom prst="rect">
            <a:avLst/>
          </a:prstGeom>
          <a:noFill/>
        </p:spPr>
      </p:pic>
      <p:cxnSp>
        <p:nvCxnSpPr>
          <p:cNvPr id="36" name="Přímá spojovací čára 35"/>
          <p:cNvCxnSpPr/>
          <p:nvPr/>
        </p:nvCxnSpPr>
        <p:spPr>
          <a:xfrm>
            <a:off x="0" y="6215082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4" name="Picture 4" descr="Piggybank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47483647" y="-730250"/>
            <a:ext cx="2857500" cy="1428750"/>
          </a:xfrm>
          <a:prstGeom prst="rect">
            <a:avLst/>
          </a:prstGeom>
          <a:noFill/>
        </p:spPr>
      </p:pic>
      <p:pic>
        <p:nvPicPr>
          <p:cNvPr id="15" name="Picture 10" descr="A Family Car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2977330" y="4841488"/>
            <a:ext cx="2511625" cy="864000"/>
          </a:xfrm>
          <a:prstGeom prst="rect">
            <a:avLst/>
          </a:prstGeom>
          <a:noFill/>
        </p:spPr>
      </p:pic>
      <p:pic>
        <p:nvPicPr>
          <p:cNvPr id="16" name="Picture 10" descr="bus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3492896" y="4221088"/>
            <a:ext cx="3255320" cy="1836000"/>
          </a:xfrm>
          <a:prstGeom prst="rect">
            <a:avLst/>
          </a:prstGeom>
          <a:noFill/>
        </p:spPr>
      </p:pic>
      <p:pic>
        <p:nvPicPr>
          <p:cNvPr id="17" name="Picture 2" descr="twingo by technoargia - A blue car.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0" y="3329000"/>
            <a:ext cx="2636930" cy="13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100"/>
                            </p:stCondLst>
                            <p:childTnLst>
                              <p:par>
                                <p:cTn id="17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3573464"/>
            <a:ext cx="9144000" cy="264320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4805769"/>
            <a:ext cx="9144000" cy="35719"/>
          </a:xfrm>
          <a:prstGeom prst="line">
            <a:avLst/>
          </a:prstGeom>
          <a:ln w="225425">
            <a:solidFill>
              <a:schemeClr val="accent1">
                <a:lumMod val="60000"/>
                <a:lumOff val="4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0" y="3571876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House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928670"/>
            <a:ext cx="2181225" cy="2381250"/>
          </a:xfrm>
          <a:prstGeom prst="rect">
            <a:avLst/>
          </a:prstGeom>
          <a:noFill/>
        </p:spPr>
      </p:pic>
      <p:pic>
        <p:nvPicPr>
          <p:cNvPr id="2056" name="Picture 8" descr="Oak tre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642918"/>
            <a:ext cx="2946192" cy="2628000"/>
          </a:xfrm>
          <a:prstGeom prst="rect">
            <a:avLst/>
          </a:prstGeom>
          <a:noFill/>
        </p:spPr>
      </p:pic>
      <p:pic>
        <p:nvPicPr>
          <p:cNvPr id="2058" name="Picture 10" descr="Happy Su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14290"/>
            <a:ext cx="2176230" cy="2124000"/>
          </a:xfrm>
          <a:prstGeom prst="rect">
            <a:avLst/>
          </a:prstGeom>
          <a:noFill/>
        </p:spPr>
      </p:pic>
      <p:cxnSp>
        <p:nvCxnSpPr>
          <p:cNvPr id="36" name="Přímá spojovací čára 35"/>
          <p:cNvCxnSpPr/>
          <p:nvPr/>
        </p:nvCxnSpPr>
        <p:spPr>
          <a:xfrm>
            <a:off x="0" y="6215082"/>
            <a:ext cx="9144000" cy="1588"/>
          </a:xfrm>
          <a:prstGeom prst="line">
            <a:avLst/>
          </a:prstGeom>
          <a:ln w="180975" cmpd="sng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4" name="Picture 4" descr="Piggybank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7483647" y="-730250"/>
            <a:ext cx="2857500" cy="1428750"/>
          </a:xfrm>
          <a:prstGeom prst="rect">
            <a:avLst/>
          </a:prstGeom>
          <a:noFill/>
        </p:spPr>
      </p:pic>
      <p:pic>
        <p:nvPicPr>
          <p:cNvPr id="13" name="Picture 2" descr="Beetle (car)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-2384159" y="4729134"/>
            <a:ext cx="2467741" cy="1224000"/>
          </a:xfrm>
          <a:prstGeom prst="rect">
            <a:avLst/>
          </a:prstGeom>
          <a:noFill/>
        </p:spPr>
      </p:pic>
      <p:pic>
        <p:nvPicPr>
          <p:cNvPr id="14" name="Picture 4" descr="2CV red car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252520" y="3550370"/>
            <a:ext cx="2547170" cy="1080000"/>
          </a:xfrm>
          <a:prstGeom prst="rect">
            <a:avLst/>
          </a:prstGeom>
          <a:noFill/>
        </p:spPr>
      </p:pic>
      <p:pic>
        <p:nvPicPr>
          <p:cNvPr id="15" name="Picture 6" descr="Red car by spadassin - Voiture rouge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87704" y="4895067"/>
            <a:ext cx="2663266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ar1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396536" y="3730370"/>
            <a:ext cx="2848098" cy="900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" presetClass="exit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miling Star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0000" y="1792200"/>
            <a:ext cx="2664000" cy="2664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78498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POUŽITÉ ZDROJE:</a:t>
            </a:r>
            <a:br>
              <a:rPr lang="cs-CZ" sz="1200" dirty="0" smtClean="0"/>
            </a:br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openclipart.org/people/drunken_duck/drunken_duck_bus.svg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openclipart.org/people/spadassin/1311497037.svg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openclipart.org/people/Gerald_G/Gerald_G_Driving_a_car.svg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openclipart.org/people/jonata/jonata_Car_Toy.svg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openclipart.org/people/spadassin/2cv2.svg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openclipart.org/people/rdevries/1313071007.svg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openclipart.org/people/TomBrough/house001.svg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openclipart.org/people/GMcGlinn/happy_sun_gm.svg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openclipart.org/people/yman/yman_Little_Green_Tractor.svg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openclipart.org/people/Machovka/Machovka_car1.svg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openclipart.org/people/technoargia/technoargia_twingo.svg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3"/>
              </a:rPr>
              <a:t>http://openclipart.org/people/Chrisdesign/Chrisdesign_Beetle_(car).</a:t>
            </a:r>
            <a:r>
              <a:rPr lang="cs-CZ" sz="1200" dirty="0" smtClean="0">
                <a:hlinkClick r:id="rId13"/>
              </a:rPr>
              <a:t>svg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openclipart.org/people/Anonymous/Anonymous_car_side_view.svg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5"/>
              </a:rPr>
              <a:t>http</a:t>
            </a:r>
            <a:r>
              <a:rPr lang="cs-CZ" sz="1200" dirty="0">
                <a:hlinkClick r:id="rId15"/>
              </a:rPr>
              <a:t>://</a:t>
            </a:r>
            <a:r>
              <a:rPr lang="cs-CZ" sz="1200" dirty="0" smtClean="0">
                <a:hlinkClick r:id="rId15"/>
              </a:rPr>
              <a:t>openclipart.org/people/spadassin/ds4.svg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6"/>
              </a:rPr>
              <a:t>http</a:t>
            </a:r>
            <a:r>
              <a:rPr lang="cs-CZ" sz="1200" dirty="0">
                <a:hlinkClick r:id="rId16"/>
              </a:rPr>
              <a:t>://</a:t>
            </a:r>
            <a:r>
              <a:rPr lang="cs-CZ" sz="1200" dirty="0" smtClean="0">
                <a:hlinkClick r:id="rId16"/>
              </a:rPr>
              <a:t>openclipart.org/people/Merlin2525/1295991433.svg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168271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581</TotalTime>
  <Words>20</Words>
  <Application>Microsoft Office PowerPoint</Application>
  <PresentationFormat>Předvádění na obrazovce (4:3)</PresentationFormat>
  <Paragraphs>4</Paragraphs>
  <Slides>9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Na silnici  - určování počtu projíždějících dopravních prostředků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POUŽITÉ ZDROJE: http://openclipart.org/people/drunken_duck/drunken_duck_bus.svg  http://openclipart.org/people/spadassin/1311497037.svg  http://openclipart.org/people/Gerald_G/Gerald_G_Driving_a_car.svg  http://openclipart.org/people/jonata/jonata_Car_Toy.svg  http://openclipart.org/people/spadassin/2cv2.svg  http://openclipart.org/people/rdevries/1313071007.svg  http://openclipart.org/people/TomBrough/house001.svg  http://openclipart.org/people/GMcGlinn/happy_sun_gm.svg  http://openclipart.org/people/yman/yman_Little_Green_Tractor.svg  http://openclipart.org/people/Machovka/Machovka_car1.svg  http://openclipart.org/people/technoargia/technoargia_twingo.svg  http://openclipart.org/people/Chrisdesign/Chrisdesign_Beetle_(car).svg  http://openclipart.org/people/Anonymous/Anonymous_car_side_view.svg  http://openclipart.org/people/spadassin/ds4.svg  http://openclipart.org/people/Merlin2525/1295991433.svg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Martin Králík</cp:lastModifiedBy>
  <cp:revision>70</cp:revision>
  <dcterms:created xsi:type="dcterms:W3CDTF">2011-12-31T01:15:10Z</dcterms:created>
  <dcterms:modified xsi:type="dcterms:W3CDTF">2012-03-05T19:56:31Z</dcterms:modified>
</cp:coreProperties>
</file>