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FF33CC"/>
    <a:srgbClr val="00CCFF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394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75159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dirty="0" smtClean="0"/>
              <a:t>- trénují </a:t>
            </a:r>
            <a:r>
              <a:rPr lang="cs-CZ" sz="2000" dirty="0" smtClean="0"/>
              <a:t>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12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12.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12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3297870"/>
              </p:ext>
            </p:extLst>
          </p:nvPr>
        </p:nvGraphicFramePr>
        <p:xfrm>
          <a:off x="1547664" y="1772816"/>
          <a:ext cx="6095999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00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11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32830"/>
              </p:ext>
            </p:extLst>
          </p:nvPr>
        </p:nvGraphicFramePr>
        <p:xfrm>
          <a:off x="1547664" y="3429000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Spoj mráček se správným výsledkem.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971600" y="1196752"/>
            <a:ext cx="2448272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10+1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5724128" y="2276872"/>
            <a:ext cx="2952328" cy="144016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10+2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275856" y="5157192"/>
            <a:ext cx="3096344" cy="7920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11-1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755576" y="3717032"/>
            <a:ext cx="2664296" cy="86409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11+1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16016" y="893444"/>
            <a:ext cx="91440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91860" y="2763868"/>
            <a:ext cx="914400" cy="60952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380312" y="5805264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1187624" y="1700808"/>
            <a:ext cx="2016224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9+1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832140" y="1460100"/>
            <a:ext cx="2232248" cy="1800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12-2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1403648" y="4653136"/>
            <a:ext cx="2376264" cy="9361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7+2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436096" y="4797152"/>
            <a:ext cx="3024336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10-5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813175" y="3645024"/>
            <a:ext cx="1126977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898775" y="1453274"/>
            <a:ext cx="914400" cy="7342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771800" y="3645024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hvězdiček.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Pěticípá hvězda 1"/>
          <p:cNvSpPr/>
          <p:nvPr/>
        </p:nvSpPr>
        <p:spPr>
          <a:xfrm>
            <a:off x="755576" y="119675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2555776" y="165395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3779912" y="105273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6012160" y="184482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755576" y="292494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2267744" y="383934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4355976" y="306896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6804248" y="105273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5724128" y="515719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1043608" y="501317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7452320" y="40770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4067944" y="537321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5" name="Ovál 4"/>
          <p:cNvSpPr/>
          <p:nvPr/>
        </p:nvSpPr>
        <p:spPr>
          <a:xfrm>
            <a:off x="1403648" y="1772816"/>
            <a:ext cx="1728192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12     9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637211" y="2687216"/>
            <a:ext cx="1872208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11      11 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642792" y="4677192"/>
            <a:ext cx="1921256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9     11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012160" y="3788322"/>
            <a:ext cx="2498576" cy="10584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10         12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372200" y="908720"/>
            <a:ext cx="1922512" cy="10584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11      6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83568" y="4462264"/>
            <a:ext cx="1634480" cy="11772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10       8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274</TotalTime>
  <Words>170</Words>
  <Application>Microsoft Office PowerPoint</Application>
  <PresentationFormat>Předvádění na obrazovce (4:3)</PresentationFormat>
  <Paragraphs>69</Paragraphs>
  <Slides>10</Slides>
  <Notes>2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User</cp:lastModifiedBy>
  <cp:revision>44</cp:revision>
  <cp:lastPrinted>2011-11-07T13:07:31Z</cp:lastPrinted>
  <dcterms:created xsi:type="dcterms:W3CDTF">2011-11-02T10:29:00Z</dcterms:created>
  <dcterms:modified xsi:type="dcterms:W3CDTF">2012-06-24T13:05:23Z</dcterms:modified>
</cp:coreProperties>
</file>