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7" r:id="rId2"/>
    <p:sldId id="268" r:id="rId3"/>
    <p:sldId id="256" r:id="rId4"/>
    <p:sldId id="261" r:id="rId5"/>
    <p:sldId id="262" r:id="rId6"/>
    <p:sldId id="257" r:id="rId7"/>
    <p:sldId id="271" r:id="rId8"/>
    <p:sldId id="258" r:id="rId9"/>
    <p:sldId id="263" r:id="rId10"/>
    <p:sldId id="264" r:id="rId11"/>
    <p:sldId id="266" r:id="rId12"/>
    <p:sldId id="265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NÁZEV:VY_32_INOVACE_3.2.9.3.R13_Tiere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00163F72-8197-425E-861D-AD1F8B012888}" type="pres">
      <dgm:prSet presAssocID="{D8197B8C-B260-4A16-BDF4-0947B075E274}" presName="vertSpace4" presStyleLbl="node1" presStyleIdx="2" presStyleCnt="5"/>
      <dgm:spPr/>
    </dgm:pt>
    <dgm:pt modelId="{D0F35975-DDF1-467B-9CE7-024C45C029A7}" type="pres">
      <dgm:prSet presAssocID="{D8197B8C-B260-4A16-BDF4-0947B075E274}" presName="circle4" presStyleLbl="node1" presStyleIdx="3" presStyleCnt="5"/>
      <dgm:spPr/>
    </dgm:pt>
    <dgm:pt modelId="{9D1097D7-5D23-429E-9C30-09A891233567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8820D59-4E0F-4838-A710-5C5A5B333EAD}" type="pres">
      <dgm:prSet presAssocID="{4C35D32F-0EAB-4CD7-82EE-45574DC2A586}" presName="vertSpace5" presStyleLbl="node1" presStyleIdx="3" presStyleCnt="5"/>
      <dgm:spPr/>
    </dgm:pt>
    <dgm:pt modelId="{E98DEAB6-7F3F-4E33-99F8-D3B5906EAF8B}" type="pres">
      <dgm:prSet presAssocID="{4C35D32F-0EAB-4CD7-82EE-45574DC2A586}" presName="circle5" presStyleLbl="node1" presStyleIdx="4" presStyleCnt="5"/>
      <dgm:spPr/>
    </dgm:pt>
    <dgm:pt modelId="{CBFE68EC-F8B7-41F9-9AFB-45B4AB09F232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58AC89-89D1-433E-8FD0-ABEDF0C3079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D9679C-FB3E-41F6-93C7-876C2C59CC5E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834294-2657-43AD-9EE5-F1982BB5406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E74684-18A3-4F89-A089-17354E169EA5}" type="presOf" srcId="{D1B46980-6531-4606-95E6-44980827E919}" destId="{2BE915AB-18AA-4053-B92C-3BFC9ED204BB}" srcOrd="1" destOrd="0" presId="urn:microsoft.com/office/officeart/2005/8/layout/target3"/>
    <dgm:cxn modelId="{31DE3B14-4E31-4AF3-A558-A1E6785E83C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31CD5A7-4648-4F94-A352-4BF2C90D8B1A}" type="presOf" srcId="{D8197B8C-B260-4A16-BDF4-0947B075E274}" destId="{C758AC89-89D1-433E-8FD0-ABEDF0C3079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03942E0-6B85-4AE7-A96A-CFC54F1281C7}" type="presOf" srcId="{4C35D32F-0EAB-4CD7-82EE-45574DC2A586}" destId="{CBFE68EC-F8B7-41F9-9AFB-45B4AB09F232}" srcOrd="0" destOrd="0" presId="urn:microsoft.com/office/officeart/2005/8/layout/target3"/>
    <dgm:cxn modelId="{8DBE8898-50B5-4577-AFC3-ECFB35A2E29A}" type="presOf" srcId="{D1D4F407-5343-4D3F-B5B9-D407B03CAEB4}" destId="{D005CE8C-CC26-4C3E-AC11-E15060ECD759}" srcOrd="0" destOrd="0" presId="urn:microsoft.com/office/officeart/2005/8/layout/target3"/>
    <dgm:cxn modelId="{8D941B11-786F-463B-AD62-2560C34EAC5D}" type="presOf" srcId="{D8197B8C-B260-4A16-BDF4-0947B075E274}" destId="{9D1097D7-5D23-429E-9C30-09A891233567}" srcOrd="0" destOrd="0" presId="urn:microsoft.com/office/officeart/2005/8/layout/target3"/>
    <dgm:cxn modelId="{727815CC-4A8A-42C0-BBA7-398E62BDBBD6}" type="presOf" srcId="{D1D4F407-5343-4D3F-B5B9-D407B03CAEB4}" destId="{AED2198E-93D5-4001-81B4-73124B309672}" srcOrd="1" destOrd="0" presId="urn:microsoft.com/office/officeart/2005/8/layout/target3"/>
    <dgm:cxn modelId="{85DBB770-1E7A-441A-9423-E12E48F2797F}" type="presOf" srcId="{4C35D32F-0EAB-4CD7-82EE-45574DC2A586}" destId="{6DD9679C-FB3E-41F6-93C7-876C2C59CC5E}" srcOrd="1" destOrd="0" presId="urn:microsoft.com/office/officeart/2005/8/layout/target3"/>
    <dgm:cxn modelId="{ADDACCB4-2D5F-471B-86D8-34191038C67C}" type="presOf" srcId="{D1B46980-6531-4606-95E6-44980827E919}" destId="{6140AFEC-043D-4C43-A2F9-D0F5331DF3A3}" srcOrd="0" destOrd="0" presId="urn:microsoft.com/office/officeart/2005/8/layout/target3"/>
    <dgm:cxn modelId="{86ABE112-E862-45A0-935D-FD5496CD1DB3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276E34F-A860-4F99-AF0B-01F7022F70F3}" type="presParOf" srcId="{333A1088-737F-45CB-B68E-254E46348037}" destId="{F5ABB229-8D3B-4694-996A-96F23CF14429}" srcOrd="0" destOrd="0" presId="urn:microsoft.com/office/officeart/2005/8/layout/target3"/>
    <dgm:cxn modelId="{31FBD606-28C3-4C32-9E40-C08268FCDCB4}" type="presParOf" srcId="{333A1088-737F-45CB-B68E-254E46348037}" destId="{F41139FD-01EE-4571-8B17-4FB00FC51163}" srcOrd="1" destOrd="0" presId="urn:microsoft.com/office/officeart/2005/8/layout/target3"/>
    <dgm:cxn modelId="{F3C6FC11-1FC2-4BF5-A27A-895DD28EB54C}" type="presParOf" srcId="{333A1088-737F-45CB-B68E-254E46348037}" destId="{D005CE8C-CC26-4C3E-AC11-E15060ECD759}" srcOrd="2" destOrd="0" presId="urn:microsoft.com/office/officeart/2005/8/layout/target3"/>
    <dgm:cxn modelId="{31C4AA45-5D0F-4D47-B92D-9A1828C3BB61}" type="presParOf" srcId="{333A1088-737F-45CB-B68E-254E46348037}" destId="{2C702D82-9B77-49B7-9568-BB8EB47C3372}" srcOrd="3" destOrd="0" presId="urn:microsoft.com/office/officeart/2005/8/layout/target3"/>
    <dgm:cxn modelId="{48D9BEF9-D669-4E03-BA0F-BCF6CA461807}" type="presParOf" srcId="{333A1088-737F-45CB-B68E-254E46348037}" destId="{A52A0455-90FF-4808-ABD0-F02540D31D5A}" srcOrd="4" destOrd="0" presId="urn:microsoft.com/office/officeart/2005/8/layout/target3"/>
    <dgm:cxn modelId="{9D68FBF5-B58B-4A99-96CD-EDA322B97FC8}" type="presParOf" srcId="{333A1088-737F-45CB-B68E-254E46348037}" destId="{6140AFEC-043D-4C43-A2F9-D0F5331DF3A3}" srcOrd="5" destOrd="0" presId="urn:microsoft.com/office/officeart/2005/8/layout/target3"/>
    <dgm:cxn modelId="{BFDC9C73-9301-4E69-94BA-A8B21869B1F0}" type="presParOf" srcId="{333A1088-737F-45CB-B68E-254E46348037}" destId="{9358AC05-5D7D-4327-9F80-1AD486AEA664}" srcOrd="6" destOrd="0" presId="urn:microsoft.com/office/officeart/2005/8/layout/target3"/>
    <dgm:cxn modelId="{E69DCE41-08AF-49CD-96C7-F9C4BCAEC514}" type="presParOf" srcId="{333A1088-737F-45CB-B68E-254E46348037}" destId="{313FC574-E1CD-4FB4-B054-0B805CE0447D}" srcOrd="7" destOrd="0" presId="urn:microsoft.com/office/officeart/2005/8/layout/target3"/>
    <dgm:cxn modelId="{44519C4C-010D-45ED-8B69-7D66464C5628}" type="presParOf" srcId="{333A1088-737F-45CB-B68E-254E46348037}" destId="{619D679B-A015-4ECF-8348-D1034C574F40}" srcOrd="8" destOrd="0" presId="urn:microsoft.com/office/officeart/2005/8/layout/target3"/>
    <dgm:cxn modelId="{EDA2750D-1A44-42D8-AE15-2DE5EAE9C3D7}" type="presParOf" srcId="{333A1088-737F-45CB-B68E-254E46348037}" destId="{00163F72-8197-425E-861D-AD1F8B012888}" srcOrd="9" destOrd="0" presId="urn:microsoft.com/office/officeart/2005/8/layout/target3"/>
    <dgm:cxn modelId="{550285B2-340F-4008-A9FB-C986783AC8CC}" type="presParOf" srcId="{333A1088-737F-45CB-B68E-254E46348037}" destId="{D0F35975-DDF1-467B-9CE7-024C45C029A7}" srcOrd="10" destOrd="0" presId="urn:microsoft.com/office/officeart/2005/8/layout/target3"/>
    <dgm:cxn modelId="{E6A728FB-515E-4452-BD4F-CEE8A8E53E66}" type="presParOf" srcId="{333A1088-737F-45CB-B68E-254E46348037}" destId="{9D1097D7-5D23-429E-9C30-09A891233567}" srcOrd="11" destOrd="0" presId="urn:microsoft.com/office/officeart/2005/8/layout/target3"/>
    <dgm:cxn modelId="{F8BDE491-0F83-47B2-A2FF-D566922230DC}" type="presParOf" srcId="{333A1088-737F-45CB-B68E-254E46348037}" destId="{78820D59-4E0F-4838-A710-5C5A5B333EAD}" srcOrd="12" destOrd="0" presId="urn:microsoft.com/office/officeart/2005/8/layout/target3"/>
    <dgm:cxn modelId="{34364032-C763-4686-8591-20A332BF6EE0}" type="presParOf" srcId="{333A1088-737F-45CB-B68E-254E46348037}" destId="{E98DEAB6-7F3F-4E33-99F8-D3B5906EAF8B}" srcOrd="13" destOrd="0" presId="urn:microsoft.com/office/officeart/2005/8/layout/target3"/>
    <dgm:cxn modelId="{5603211F-B926-4FC7-9EEF-CC642BCAFED2}" type="presParOf" srcId="{333A1088-737F-45CB-B68E-254E46348037}" destId="{CBFE68EC-F8B7-41F9-9AFB-45B4AB09F232}" srcOrd="14" destOrd="0" presId="urn:microsoft.com/office/officeart/2005/8/layout/target3"/>
    <dgm:cxn modelId="{4EB8F8A6-2E44-43EC-9E77-C7B5EFE26F58}" type="presParOf" srcId="{333A1088-737F-45CB-B68E-254E46348037}" destId="{AED2198E-93D5-4001-81B4-73124B309672}" srcOrd="15" destOrd="0" presId="urn:microsoft.com/office/officeart/2005/8/layout/target3"/>
    <dgm:cxn modelId="{04355BA7-AA80-47AF-A317-E180C3CA039E}" type="presParOf" srcId="{333A1088-737F-45CB-B68E-254E46348037}" destId="{2BE915AB-18AA-4053-B92C-3BFC9ED204BB}" srcOrd="16" destOrd="0" presId="urn:microsoft.com/office/officeart/2005/8/layout/target3"/>
    <dgm:cxn modelId="{424412B8-01B0-46D5-9AD2-1B56BAF35FEB}" type="presParOf" srcId="{333A1088-737F-45CB-B68E-254E46348037}" destId="{6BB5E863-4638-4E1D-BFDE-399D028AC4ED}" srcOrd="17" destOrd="0" presId="urn:microsoft.com/office/officeart/2005/8/layout/target3"/>
    <dgm:cxn modelId="{7D43CA9A-2853-45FC-8841-44C220AC24B3}" type="presParOf" srcId="{333A1088-737F-45CB-B68E-254E46348037}" destId="{C758AC89-89D1-433E-8FD0-ABEDF0C30793}" srcOrd="18" destOrd="0" presId="urn:microsoft.com/office/officeart/2005/8/layout/target3"/>
    <dgm:cxn modelId="{761BE1CC-C78F-4D74-A369-FD5F5B76B8BB}" type="presParOf" srcId="{333A1088-737F-45CB-B68E-254E46348037}" destId="{6DD9679C-FB3E-41F6-93C7-876C2C59CC5E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NÁZEV:VY_32_INOVACE_3.2.9.3.R13_Tiere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D0F35975-DDF1-467B-9CE7-024C45C029A7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D1097D7-5D23-429E-9C30-09A89123356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98DEAB6-7F3F-4E33-99F8-D3B5906EAF8B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BFE68EC-F8B7-41F9-9AFB-45B4AB09F232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0D12E9-13AA-4F4C-929C-87CBB0E016F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AD5C0B-2CCF-4AE2-A530-74B103C3BB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728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D0C59DC-3C6E-4BFF-B044-0A04A8390041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C8307E0-6585-4D7F-951C-5F93FC4C92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0GbB90--Rw&amp;feature=relate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0GbB90--Rw&amp;feature=relate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piellieder.de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54813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95936" y="2549424"/>
            <a:ext cx="2705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35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slovní zásobou a jednoduchou konverzací na téma o domácích zvířatech</a:t>
            </a:r>
            <a:r>
              <a:rPr lang="cs-CZ" smtClean="0"/>
              <a:t>. </a:t>
            </a:r>
            <a:endParaRPr lang="cs-CZ" dirty="0" smtClean="0"/>
          </a:p>
          <a:p>
            <a:r>
              <a:rPr lang="cs-CZ" dirty="0" smtClean="0"/>
              <a:t>Gramatika se zaměřuje na 4. pád podstatných jmen a na použití slovesa m</a:t>
            </a:r>
            <a:r>
              <a:rPr lang="hu-HU" dirty="0" smtClean="0"/>
              <a:t>őgen.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55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Tiere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ivana\AppData\Local\Microsoft\Windows\Temporary Internet Files\Content.IE5\BPJFRPEV\MC9004261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37112"/>
            <a:ext cx="2022475" cy="148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363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Slovíčka:</a:t>
            </a:r>
            <a:endParaRPr lang="cs-CZ" dirty="0"/>
          </a:p>
        </p:txBody>
      </p:sp>
      <p:pic>
        <p:nvPicPr>
          <p:cNvPr id="1028" name="Picture 4" descr="C:\Users\ivana\AppData\Local\Microsoft\Windows\Temporary Internet Files\Content.IE5\KO5MMGFY\MP9004223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269" y="3270140"/>
            <a:ext cx="2564904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0" name="Picture 6" descr="C:\Users\ivana\AppData\Local\Microsoft\Windows\Temporary Internet Files\Content.IE5\BPJFRPEV\MC9003255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76246"/>
            <a:ext cx="1364285" cy="1879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vana\AppData\Local\Microsoft\Windows\Temporary Internet Files\Content.IE5\VHN3382D\MP9004064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71093"/>
            <a:ext cx="2248148" cy="148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vana\AppData\Local\Microsoft\Windows\Temporary Internet Files\Content.IE5\BPJFRPEV\MP9004066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29" y="2170442"/>
            <a:ext cx="1434255" cy="215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3506" y="456081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Der </a:t>
            </a:r>
            <a:r>
              <a:rPr lang="cs-CZ" sz="2400" dirty="0" err="1" smtClean="0"/>
              <a:t>Papagei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3860491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Pferd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2928" y="4329983"/>
            <a:ext cx="24444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Kaninchen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5157192"/>
            <a:ext cx="17913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Der </a:t>
            </a:r>
            <a:r>
              <a:rPr lang="cs-CZ" sz="2400" dirty="0" err="1" smtClean="0"/>
              <a:t>Hund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270892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Die </a:t>
            </a:r>
            <a:r>
              <a:rPr lang="cs-CZ" sz="2400" dirty="0" err="1" smtClean="0"/>
              <a:t>Katze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39901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Slovíčka: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ivana\AppData\Local\Microsoft\Windows\Temporary Internet Files\Content.IE5\JGCW0BAA\MC900325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4522"/>
            <a:ext cx="1850746" cy="108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na\AppData\Local\Microsoft\Windows\Temporary Internet Files\Content.IE5\BPJFRPEV\MC900057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072" y="2996952"/>
            <a:ext cx="1662379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na\AppData\Local\Microsoft\Windows\Temporary Internet Files\Content.IE5\KO5MMGFY\MP9002628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53451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ivana\AppData\Local\Microsoft\Windows\Temporary Internet Files\Content.IE5\VHN3382D\MC9004283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863" y="2996952"/>
            <a:ext cx="1570965" cy="179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660683"/>
            <a:ext cx="2210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Schwein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22072" y="4792340"/>
            <a:ext cx="2225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Der </a:t>
            </a:r>
            <a:r>
              <a:rPr lang="cs-CZ" sz="2400" dirty="0" err="1" smtClean="0"/>
              <a:t>Goldfisch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3894646"/>
            <a:ext cx="1828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Die </a:t>
            </a:r>
            <a:r>
              <a:rPr lang="cs-CZ" sz="2400" dirty="0" err="1" smtClean="0"/>
              <a:t>Kuh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6062463" y="4814846"/>
            <a:ext cx="2738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Der </a:t>
            </a:r>
            <a:r>
              <a:rPr lang="cs-CZ" sz="2400" dirty="0" err="1"/>
              <a:t>H</a:t>
            </a:r>
            <a:r>
              <a:rPr lang="cs-CZ" sz="2400" dirty="0" err="1" smtClean="0"/>
              <a:t>amster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32449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Poslechněte si písničku o řeči zvířat: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>
                <a:hlinkClick r:id="rId2"/>
              </a:rPr>
              <a:t>http://www.youtube.com/watch?v=M0GbB90--</a:t>
            </a:r>
            <a:r>
              <a:rPr lang="cs-CZ" dirty="0" smtClean="0">
                <a:hlinkClick r:id="rId2"/>
              </a:rPr>
              <a:t>Rw&amp;feature=related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 kterých zvířatech se zpívá v písni? Zapamatuješ si některá?</a:t>
            </a:r>
          </a:p>
          <a:p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5274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Poslechni si ještě jednou.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http://www.youtube.com/watch?v=M0GbB90--</a:t>
            </a:r>
            <a:r>
              <a:rPr lang="cs-CZ" dirty="0" smtClean="0">
                <a:hlinkClick r:id="rId2"/>
              </a:rPr>
              <a:t>Rw&amp;feature=related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Uhádneš, jak se německy řekne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sova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osel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kuře</a:t>
            </a:r>
            <a:endParaRPr lang="cs-CZ" dirty="0"/>
          </a:p>
          <a:p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2627784" y="4077072"/>
            <a:ext cx="4968552" cy="15121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Die </a:t>
            </a:r>
            <a:r>
              <a:rPr lang="cs-CZ" sz="2400" dirty="0" err="1" smtClean="0"/>
              <a:t>Eule</a:t>
            </a:r>
            <a:endParaRPr lang="cs-CZ" sz="2400" dirty="0" smtClean="0"/>
          </a:p>
          <a:p>
            <a:pPr algn="ctr"/>
            <a:r>
              <a:rPr lang="cs-CZ" sz="2400" dirty="0" smtClean="0"/>
              <a:t>Der </a:t>
            </a:r>
            <a:r>
              <a:rPr lang="cs-CZ" sz="2400" dirty="0" err="1" smtClean="0"/>
              <a:t>Esel</a:t>
            </a:r>
            <a:endParaRPr lang="cs-CZ" sz="2400" dirty="0" smtClean="0"/>
          </a:p>
          <a:p>
            <a:pPr algn="ctr"/>
            <a:r>
              <a:rPr lang="cs-CZ" sz="2400" dirty="0" err="1" smtClean="0"/>
              <a:t>Das</a:t>
            </a:r>
            <a:r>
              <a:rPr lang="cs-CZ" sz="2400" dirty="0" smtClean="0"/>
              <a:t> K</a:t>
            </a:r>
            <a:r>
              <a:rPr lang="hu-HU" sz="2400" dirty="0" smtClean="0">
                <a:latin typeface="Calibri"/>
              </a:rPr>
              <a:t>űcken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3066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písně o zvířatech s textem: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www.spiellieder.de</a:t>
            </a: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427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m</a:t>
            </a:r>
            <a:r>
              <a:rPr lang="hu-HU" dirty="0" smtClean="0"/>
              <a:t>őgen die Tiere?</a:t>
            </a:r>
            <a:endParaRPr lang="cs-CZ" dirty="0"/>
          </a:p>
        </p:txBody>
      </p:sp>
      <p:pic>
        <p:nvPicPr>
          <p:cNvPr id="4098" name="Picture 2" descr="C:\Users\ivana\AppData\Local\Microsoft\Windows\Temporary Internet Files\Content.IE5\JGCW0BAA\MC90041077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76516"/>
            <a:ext cx="1595046" cy="207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ivana\AppData\Local\Microsoft\Windows\Temporary Internet Files\Content.IE5\JGCW0BAA\MC9000884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46244"/>
            <a:ext cx="1633078" cy="1338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5013176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Hunde</a:t>
            </a:r>
            <a:r>
              <a:rPr lang="cs-CZ" sz="2400" dirty="0" smtClean="0"/>
              <a:t> m</a:t>
            </a:r>
            <a:r>
              <a:rPr lang="hu-HU" sz="2400" dirty="0" smtClean="0"/>
              <a:t>őgen W</a:t>
            </a:r>
            <a:r>
              <a:rPr lang="hu-HU" sz="2400" dirty="0" smtClean="0">
                <a:latin typeface="Calibri"/>
              </a:rPr>
              <a:t>űrste und Knőchel.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24305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Was</a:t>
            </a:r>
            <a:r>
              <a:rPr lang="cs-CZ" dirty="0"/>
              <a:t> m</a:t>
            </a:r>
            <a:r>
              <a:rPr lang="hu-HU" dirty="0"/>
              <a:t>őgen die Tiere?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36912"/>
            <a:ext cx="2376264" cy="3064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C:\Users\ivana\AppData\Local\Microsoft\Windows\Temporary Internet Files\Content.IE5\KO5MMGFY\MC9004447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76872"/>
            <a:ext cx="211836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927476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Katzen</a:t>
            </a:r>
            <a:r>
              <a:rPr lang="cs-CZ" sz="2400" dirty="0" smtClean="0"/>
              <a:t> m</a:t>
            </a:r>
            <a:r>
              <a:rPr lang="hu-HU" sz="2400" dirty="0" smtClean="0"/>
              <a:t>őgen Milch und Mäuse.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2708920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hu-HU" sz="2400" dirty="0" smtClean="0"/>
              <a:t>Mäuse mőgen Käse.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6069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Váš úkol:  ( </a:t>
            </a:r>
            <a:r>
              <a:rPr lang="cs-CZ" dirty="0" err="1" smtClean="0"/>
              <a:t>Eure</a:t>
            </a:r>
            <a:r>
              <a:rPr lang="cs-CZ" dirty="0" smtClean="0"/>
              <a:t> </a:t>
            </a:r>
            <a:r>
              <a:rPr lang="cs-CZ" dirty="0" err="1" smtClean="0"/>
              <a:t>Aufgabe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Tvořte podobné věty:</a:t>
            </a:r>
          </a:p>
          <a:p>
            <a:endParaRPr lang="cs-CZ" dirty="0"/>
          </a:p>
          <a:p>
            <a:r>
              <a:rPr lang="cs-CZ" dirty="0" err="1" smtClean="0"/>
              <a:t>Kaninchen</a:t>
            </a:r>
            <a:r>
              <a:rPr lang="cs-CZ" dirty="0" smtClean="0"/>
              <a:t>- </a:t>
            </a:r>
            <a:r>
              <a:rPr lang="cs-CZ" dirty="0" err="1" smtClean="0"/>
              <a:t>Salat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Karotten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Pferde</a:t>
            </a:r>
            <a:r>
              <a:rPr lang="cs-CZ" dirty="0" smtClean="0"/>
              <a:t>- </a:t>
            </a:r>
            <a:r>
              <a:rPr lang="cs-CZ" dirty="0" err="1" smtClean="0"/>
              <a:t>Gras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Goldfische</a:t>
            </a:r>
            <a:r>
              <a:rPr lang="cs-CZ" dirty="0" smtClean="0"/>
              <a:t>- W</a:t>
            </a:r>
            <a:r>
              <a:rPr lang="hu-HU" dirty="0" smtClean="0">
                <a:latin typeface="Calibri"/>
              </a:rPr>
              <a:t>űrmer</a:t>
            </a:r>
          </a:p>
          <a:p>
            <a:r>
              <a:rPr lang="hu-HU" smtClean="0">
                <a:latin typeface="Calibri"/>
              </a:rPr>
              <a:t>...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607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/>
              <a:t>H</a:t>
            </a:r>
            <a:r>
              <a:rPr lang="cs-CZ" dirty="0" err="1" smtClean="0"/>
              <a:t>austier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err="1" smtClean="0"/>
              <a:t>Ja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….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err="1" smtClean="0"/>
              <a:t>eine</a:t>
            </a:r>
            <a:r>
              <a:rPr lang="cs-CZ" dirty="0" smtClean="0"/>
              <a:t>…..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dirty="0" err="1" smtClean="0"/>
              <a:t>ein</a:t>
            </a:r>
            <a:r>
              <a:rPr lang="cs-CZ" dirty="0" smtClean="0"/>
              <a:t>…..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/>
              <a:t>H</a:t>
            </a:r>
            <a:r>
              <a:rPr lang="cs-CZ" dirty="0" err="1" smtClean="0"/>
              <a:t>austiere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m</a:t>
            </a:r>
            <a:r>
              <a:rPr lang="hu-HU" dirty="0" smtClean="0"/>
              <a:t>őchte einen...</a:t>
            </a:r>
          </a:p>
          <a:p>
            <a:pPr marL="68580" indent="0">
              <a:buNone/>
            </a:pPr>
            <a:r>
              <a:rPr lang="hu-HU" dirty="0"/>
              <a:t> </a:t>
            </a:r>
            <a:r>
              <a:rPr lang="hu-HU" dirty="0" smtClean="0"/>
              <a:t>                              eine...</a:t>
            </a:r>
          </a:p>
          <a:p>
            <a:pPr marL="68580" indent="0">
              <a:buNone/>
            </a:pPr>
            <a:r>
              <a:rPr lang="hu-HU" dirty="0"/>
              <a:t> </a:t>
            </a:r>
            <a:r>
              <a:rPr lang="hu-HU" dirty="0" smtClean="0"/>
              <a:t>                               ein................haben.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899592" y="2708920"/>
            <a:ext cx="288032" cy="86409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endCxn id="3" idx="1"/>
          </p:cNvCxnSpPr>
          <p:nvPr/>
        </p:nvCxnSpPr>
        <p:spPr>
          <a:xfrm>
            <a:off x="899592" y="3573016"/>
            <a:ext cx="143900" cy="50512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ový popisek 7"/>
          <p:cNvSpPr/>
          <p:nvPr/>
        </p:nvSpPr>
        <p:spPr>
          <a:xfrm>
            <a:off x="6228184" y="2060848"/>
            <a:ext cx="2160240" cy="2448272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Nápověda: </a:t>
            </a:r>
            <a:r>
              <a:rPr lang="cs-CZ" sz="2400" dirty="0" err="1" smtClean="0"/>
              <a:t>einen</a:t>
            </a:r>
            <a:r>
              <a:rPr lang="cs-CZ" sz="2400" dirty="0" smtClean="0"/>
              <a:t> –rod mužský</a:t>
            </a:r>
          </a:p>
          <a:p>
            <a:pPr algn="ctr"/>
            <a:r>
              <a:rPr lang="cs-CZ" sz="2400" dirty="0" err="1" smtClean="0"/>
              <a:t>Eine</a:t>
            </a:r>
            <a:r>
              <a:rPr lang="cs-CZ" sz="2400" dirty="0" smtClean="0"/>
              <a:t> –rod ženský</a:t>
            </a:r>
          </a:p>
          <a:p>
            <a:pPr algn="ctr"/>
            <a:r>
              <a:rPr lang="cs-CZ" sz="2400" dirty="0" err="1" smtClean="0"/>
              <a:t>Ein</a:t>
            </a:r>
            <a:r>
              <a:rPr lang="cs-CZ" sz="2400" dirty="0" smtClean="0"/>
              <a:t>-rod střední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5713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Množné číslo: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                                </a:t>
            </a: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Hunde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                                    </a:t>
            </a:r>
            <a:r>
              <a:rPr lang="cs-CZ" dirty="0" err="1" smtClean="0"/>
              <a:t>drei</a:t>
            </a:r>
            <a:r>
              <a:rPr lang="cs-CZ" dirty="0" smtClean="0"/>
              <a:t> </a:t>
            </a:r>
            <a:r>
              <a:rPr lang="cs-CZ" dirty="0" err="1" smtClean="0"/>
              <a:t>Katzen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drei</a:t>
            </a:r>
            <a:r>
              <a:rPr lang="cs-CZ" dirty="0" smtClean="0"/>
              <a:t> </a:t>
            </a:r>
            <a:r>
              <a:rPr lang="cs-CZ" dirty="0" err="1" smtClean="0"/>
              <a:t>Kaninchen</a:t>
            </a:r>
            <a:r>
              <a:rPr lang="cs-CZ" dirty="0" smtClean="0"/>
              <a:t>.   </a:t>
            </a:r>
            <a:endParaRPr lang="cs-CZ" dirty="0"/>
          </a:p>
        </p:txBody>
      </p:sp>
      <p:pic>
        <p:nvPicPr>
          <p:cNvPr id="1026" name="Picture 2" descr="C:\Users\ivana\AppData\Local\Microsoft\Windows\Temporary Internet Files\Content.IE5\BPJFRPEV\MP9004448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32856"/>
            <a:ext cx="1157864" cy="151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ana\AppData\Local\Microsoft\Windows\Temporary Internet Files\Content.IE5\VHN3382D\MP900444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314" y="2132856"/>
            <a:ext cx="1157864" cy="151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vana\AppData\Local\Microsoft\Windows\Temporary Internet Files\Content.IE5\KO5MMGFY\MP9004073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050" y="3933056"/>
            <a:ext cx="1140630" cy="91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vana\AppData\Local\Microsoft\Windows\Temporary Internet Files\Content.IE5\KO5MMGFY\MP9004020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680" y="3898384"/>
            <a:ext cx="680852" cy="102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vana\AppData\Local\Microsoft\Windows\Temporary Internet Files\Content.IE5\JGCW0BAA\MP9004276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883" y="3933056"/>
            <a:ext cx="1202336" cy="87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vana\AppData\Local\Microsoft\Windows\Temporary Internet Files\Content.IE5\VHN3382D\MP9004309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944517"/>
            <a:ext cx="2186334" cy="1453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495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prstClr val="black"/>
                </a:solidFill>
                <a:latin typeface="Arial" charset="0"/>
                <a:hlinkClick r:id="rId2"/>
              </a:rPr>
              <a:t>http://office.microsoft.com</a:t>
            </a:r>
            <a:endParaRPr lang="cs-CZ" b="1" dirty="0">
              <a:solidFill>
                <a:prstClr val="black"/>
              </a:solidFill>
              <a:latin typeface="Arial" charset="0"/>
            </a:endParaRPr>
          </a:p>
          <a:p>
            <a:r>
              <a:rPr lang="cs-CZ" i="1" dirty="0"/>
              <a:t>Mluvnice němčiny</a:t>
            </a:r>
            <a:r>
              <a:rPr lang="cs-CZ" dirty="0"/>
              <a:t>. 2. vyd. Olomouc: FIN </a:t>
            </a:r>
            <a:r>
              <a:rPr lang="cs-CZ" dirty="0" err="1"/>
              <a:t>Publishing</a:t>
            </a:r>
            <a:r>
              <a:rPr lang="cs-CZ" dirty="0"/>
              <a:t>, 1997. ISBN 80-86002-27-6. </a:t>
            </a:r>
            <a:endParaRPr lang="cs-CZ" dirty="0" smtClean="0"/>
          </a:p>
          <a:p>
            <a:r>
              <a:rPr lang="cs-CZ" i="1" dirty="0"/>
              <a:t>Wir1</a:t>
            </a:r>
            <a:r>
              <a:rPr lang="cs-CZ" dirty="0"/>
              <a:t>. Praha 10: </a:t>
            </a:r>
            <a:r>
              <a:rPr lang="cs-CZ" dirty="0" err="1"/>
              <a:t>Klett</a:t>
            </a:r>
            <a:r>
              <a:rPr lang="cs-CZ" dirty="0"/>
              <a:t>, 2009. </a:t>
            </a:r>
            <a:r>
              <a:rPr lang="cs-CZ"/>
              <a:t>ISBN 978-80-7397-040-6.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014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298</Words>
  <Application>Microsoft Office PowerPoint</Application>
  <PresentationFormat>Předvádění na obrazovce (4:3)</PresentationFormat>
  <Paragraphs>80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Anotace:</vt:lpstr>
      <vt:lpstr>Tiere</vt:lpstr>
      <vt:lpstr>Slovíčka:</vt:lpstr>
      <vt:lpstr>Slovíčka:</vt:lpstr>
      <vt:lpstr>Poslechněte si písničku o řeči zvířat:</vt:lpstr>
      <vt:lpstr>Poslechni si ještě jednou.</vt:lpstr>
      <vt:lpstr>Další písně o zvířatech s textem:</vt:lpstr>
      <vt:lpstr>Was mőgen die Tiere?</vt:lpstr>
      <vt:lpstr>Was mőgen die Tiere?</vt:lpstr>
      <vt:lpstr>Váš úkol:  ( Eure Aufgabe)</vt:lpstr>
      <vt:lpstr>Hast du ein Haustier zu Hause?</vt:lpstr>
      <vt:lpstr>Množné číslo: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Tiere</dc:title>
  <dc:creator>ivana</dc:creator>
  <cp:lastModifiedBy>ivana</cp:lastModifiedBy>
  <cp:revision>10</cp:revision>
  <dcterms:created xsi:type="dcterms:W3CDTF">2012-04-05T15:13:18Z</dcterms:created>
  <dcterms:modified xsi:type="dcterms:W3CDTF">2012-06-24T14:19:54Z</dcterms:modified>
</cp:coreProperties>
</file>