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2" r:id="rId2"/>
    <p:sldId id="257" r:id="rId3"/>
    <p:sldId id="256" r:id="rId4"/>
    <p:sldId id="259" r:id="rId5"/>
    <p:sldId id="267" r:id="rId6"/>
    <p:sldId id="268" r:id="rId7"/>
    <p:sldId id="269" r:id="rId8"/>
    <p:sldId id="270" r:id="rId9"/>
    <p:sldId id="271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E8424"/>
    <a:srgbClr val="EE12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67" d="100"/>
          <a:sy n="67" d="100"/>
        </p:scale>
        <p:origin x="-52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NÁZEV:VY_32_INOVACE_3.2.4.1.D 02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Dočkalová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dirty="0" smtClean="0"/>
            <a:t>: Podstatná jména a jiné slovní druhy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B7C7AD7-BDB3-4204-9508-9931B6535D41}" type="presOf" srcId="{D1B46980-6531-4606-95E6-44980827E919}" destId="{6140AFEC-043D-4C43-A2F9-D0F5331DF3A3}" srcOrd="0" destOrd="0" presId="urn:microsoft.com/office/officeart/2005/8/layout/target3"/>
    <dgm:cxn modelId="{942F8A70-341A-4F21-90D6-9A02C64D36A8}" type="presOf" srcId="{D8197B8C-B260-4A16-BDF4-0947B075E274}" destId="{5A5FFA88-C948-4069-8E93-59FA12366E83}" srcOrd="1" destOrd="0" presId="urn:microsoft.com/office/officeart/2005/8/layout/target3"/>
    <dgm:cxn modelId="{4C4C5D6A-1E54-45AA-BEAE-7AFFF971223E}" type="presOf" srcId="{B651F6E3-6281-48DB-9319-2AEAFDAE7572}" destId="{619D679B-A015-4ECF-8348-D1034C574F40}" srcOrd="0" destOrd="0" presId="urn:microsoft.com/office/officeart/2005/8/layout/target3"/>
    <dgm:cxn modelId="{EB4A1C36-C6C2-4ECD-949B-32E674CE174A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B215963-06D4-4FD5-9CCE-9F406B7AF632}" type="presOf" srcId="{B651F6E3-6281-48DB-9319-2AEAFDAE7572}" destId="{6BB5E863-4638-4E1D-BFDE-399D028AC4ED}" srcOrd="1" destOrd="0" presId="urn:microsoft.com/office/officeart/2005/8/layout/target3"/>
    <dgm:cxn modelId="{2D535728-A5AE-4CC9-A681-CABF6E6C7BC7}" type="presOf" srcId="{757F3AB3-0718-4624-B441-E567A8F0AB56}" destId="{333A1088-737F-45CB-B68E-254E46348037}" srcOrd="0" destOrd="0" presId="urn:microsoft.com/office/officeart/2005/8/layout/target3"/>
    <dgm:cxn modelId="{DABB0446-0C2C-4F5F-8F5E-5639A778EE72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030DA79-DB96-45E1-A579-054571AC7CB9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E5DC949-0E8F-4605-B6CA-9E6C4C4F6549}" type="presOf" srcId="{D1B46980-6531-4606-95E6-44980827E919}" destId="{2BE915AB-18AA-4053-B92C-3BFC9ED204BB}" srcOrd="1" destOrd="0" presId="urn:microsoft.com/office/officeart/2005/8/layout/target3"/>
    <dgm:cxn modelId="{BEA1832C-1290-4969-AE66-956F185239BC}" type="presOf" srcId="{D1D4F407-5343-4D3F-B5B9-D407B03CAEB4}" destId="{D005CE8C-CC26-4C3E-AC11-E15060ECD759}" srcOrd="0" destOrd="0" presId="urn:microsoft.com/office/officeart/2005/8/layout/target3"/>
    <dgm:cxn modelId="{67291C3D-D068-4742-88E1-47B1BF8ED02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D5B8099-8799-4EE8-B1D4-77A9D2C9B763}" type="presParOf" srcId="{333A1088-737F-45CB-B68E-254E46348037}" destId="{F5ABB229-8D3B-4694-996A-96F23CF14429}" srcOrd="0" destOrd="0" presId="urn:microsoft.com/office/officeart/2005/8/layout/target3"/>
    <dgm:cxn modelId="{2415D494-6750-472F-9B17-81457B7BE66F}" type="presParOf" srcId="{333A1088-737F-45CB-B68E-254E46348037}" destId="{F41139FD-01EE-4571-8B17-4FB00FC51163}" srcOrd="1" destOrd="0" presId="urn:microsoft.com/office/officeart/2005/8/layout/target3"/>
    <dgm:cxn modelId="{200E07F6-439A-4F2C-BBE7-C2FBEA8D9D34}" type="presParOf" srcId="{333A1088-737F-45CB-B68E-254E46348037}" destId="{D005CE8C-CC26-4C3E-AC11-E15060ECD759}" srcOrd="2" destOrd="0" presId="urn:microsoft.com/office/officeart/2005/8/layout/target3"/>
    <dgm:cxn modelId="{CF179D68-315C-4C0D-8C68-1844A9BCF848}" type="presParOf" srcId="{333A1088-737F-45CB-B68E-254E46348037}" destId="{2C702D82-9B77-49B7-9568-BB8EB47C3372}" srcOrd="3" destOrd="0" presId="urn:microsoft.com/office/officeart/2005/8/layout/target3"/>
    <dgm:cxn modelId="{E5A69362-63AD-4064-B3B3-A2C45B01D915}" type="presParOf" srcId="{333A1088-737F-45CB-B68E-254E46348037}" destId="{A52A0455-90FF-4808-ABD0-F02540D31D5A}" srcOrd="4" destOrd="0" presId="urn:microsoft.com/office/officeart/2005/8/layout/target3"/>
    <dgm:cxn modelId="{F04959A9-617A-4CAC-9F2E-F4C1467877AA}" type="presParOf" srcId="{333A1088-737F-45CB-B68E-254E46348037}" destId="{6140AFEC-043D-4C43-A2F9-D0F5331DF3A3}" srcOrd="5" destOrd="0" presId="urn:microsoft.com/office/officeart/2005/8/layout/target3"/>
    <dgm:cxn modelId="{589842C1-FEF2-4A6D-AED1-389CBAB7CFEA}" type="presParOf" srcId="{333A1088-737F-45CB-B68E-254E46348037}" destId="{9358AC05-5D7D-4327-9F80-1AD486AEA664}" srcOrd="6" destOrd="0" presId="urn:microsoft.com/office/officeart/2005/8/layout/target3"/>
    <dgm:cxn modelId="{7FB9A8C4-EDBB-4E8E-A919-CFC02A384F2D}" type="presParOf" srcId="{333A1088-737F-45CB-B68E-254E46348037}" destId="{313FC574-E1CD-4FB4-B054-0B805CE0447D}" srcOrd="7" destOrd="0" presId="urn:microsoft.com/office/officeart/2005/8/layout/target3"/>
    <dgm:cxn modelId="{C5A97DB2-2712-4977-A94E-7CA4FA01F7D2}" type="presParOf" srcId="{333A1088-737F-45CB-B68E-254E46348037}" destId="{619D679B-A015-4ECF-8348-D1034C574F40}" srcOrd="8" destOrd="0" presId="urn:microsoft.com/office/officeart/2005/8/layout/target3"/>
    <dgm:cxn modelId="{03B49F5A-33DF-4A48-9926-1E23E447356C}" type="presParOf" srcId="{333A1088-737F-45CB-B68E-254E46348037}" destId="{322283A8-4A27-4CDA-BAE3-F381106A9174}" srcOrd="9" destOrd="0" presId="urn:microsoft.com/office/officeart/2005/8/layout/target3"/>
    <dgm:cxn modelId="{873B4026-CA28-4BC8-A620-6243EE8959F0}" type="presParOf" srcId="{333A1088-737F-45CB-B68E-254E46348037}" destId="{FFC9F71D-1B4F-4AD9-A4A6-86ADEFC8AF5C}" srcOrd="10" destOrd="0" presId="urn:microsoft.com/office/officeart/2005/8/layout/target3"/>
    <dgm:cxn modelId="{4504EFC6-ED08-46C2-9D96-FA95BCBB9E2A}" type="presParOf" srcId="{333A1088-737F-45CB-B68E-254E46348037}" destId="{25B08C86-7E15-44DC-BE7F-FFB55DD49D12}" srcOrd="11" destOrd="0" presId="urn:microsoft.com/office/officeart/2005/8/layout/target3"/>
    <dgm:cxn modelId="{E0E5E4C8-386A-4966-BD8B-9DF6D3F219E7}" type="presParOf" srcId="{333A1088-737F-45CB-B68E-254E46348037}" destId="{76644BE8-9D7C-4C09-B250-3D10AF48CBB7}" srcOrd="12" destOrd="0" presId="urn:microsoft.com/office/officeart/2005/8/layout/target3"/>
    <dgm:cxn modelId="{AB9D2A06-657C-4755-96CE-47F596BB2764}" type="presParOf" srcId="{333A1088-737F-45CB-B68E-254E46348037}" destId="{EE85B701-7295-41C0-BA7A-34D3756A2AE6}" srcOrd="13" destOrd="0" presId="urn:microsoft.com/office/officeart/2005/8/layout/target3"/>
    <dgm:cxn modelId="{E87D22BD-16C5-4DCE-B919-406BC1197A5A}" type="presParOf" srcId="{333A1088-737F-45CB-B68E-254E46348037}" destId="{8BEBB6EC-1DAA-4CAC-8A25-BC0FCBD5DBD5}" srcOrd="14" destOrd="0" presId="urn:microsoft.com/office/officeart/2005/8/layout/target3"/>
    <dgm:cxn modelId="{5846CF16-C0DF-45FA-BD62-37231DB880E1}" type="presParOf" srcId="{333A1088-737F-45CB-B68E-254E46348037}" destId="{AED2198E-93D5-4001-81B4-73124B309672}" srcOrd="15" destOrd="0" presId="urn:microsoft.com/office/officeart/2005/8/layout/target3"/>
    <dgm:cxn modelId="{0F276A22-D0F2-4E56-B3C9-7D8500710F75}" type="presParOf" srcId="{333A1088-737F-45CB-B68E-254E46348037}" destId="{2BE915AB-18AA-4053-B92C-3BFC9ED204BB}" srcOrd="16" destOrd="0" presId="urn:microsoft.com/office/officeart/2005/8/layout/target3"/>
    <dgm:cxn modelId="{50BFEED5-A21D-4D5B-B4E8-F76399FAD8A9}" type="presParOf" srcId="{333A1088-737F-45CB-B68E-254E46348037}" destId="{6BB5E863-4638-4E1D-BFDE-399D028AC4ED}" srcOrd="17" destOrd="0" presId="urn:microsoft.com/office/officeart/2005/8/layout/target3"/>
    <dgm:cxn modelId="{007407F6-8B01-4828-9367-17995CE08C9C}" type="presParOf" srcId="{333A1088-737F-45CB-B68E-254E46348037}" destId="{5A5FFA88-C948-4069-8E93-59FA12366E83}" srcOrd="18" destOrd="0" presId="urn:microsoft.com/office/officeart/2005/8/layout/target3"/>
    <dgm:cxn modelId="{ECA60D6C-FCC3-4F29-A0CA-34BEA2E7BEA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Dočkalová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NÁZEV:VY_32_INOVACE_3.2.4.1.D 02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dirty="0" smtClean="0"/>
            <a:t>: Podstatná jména a jiné slovní druhy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FA8C87-8A3A-4242-994E-6965743F4580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04EF6-B4DC-4153-B3CA-4AE4A93044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7086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60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64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47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64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82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48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72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57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9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12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54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1DC4F-6E2B-4412-9224-CB6AE7093932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902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0065837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49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692696"/>
            <a:ext cx="75608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Anotace</a:t>
            </a:r>
            <a:r>
              <a:rPr lang="cs-CZ" sz="3600" dirty="0" smtClean="0"/>
              <a:t>:</a:t>
            </a:r>
          </a:p>
          <a:p>
            <a:endParaRPr lang="cs-CZ" sz="3600" dirty="0" smtClean="0"/>
          </a:p>
          <a:p>
            <a:r>
              <a:rPr lang="cs-CZ" sz="3200" dirty="0" smtClean="0"/>
              <a:t>Žáci si ve třech úkolech zopakují určování podstatných jmen, připomenou si jejich vlastnosti a procvičí vyhledávání mezi jinými slovními druhy. </a:t>
            </a:r>
          </a:p>
          <a:p>
            <a:r>
              <a:rPr lang="cs-CZ" sz="3200" dirty="0" smtClean="0"/>
              <a:t>Sudé snímky (4,6,8) slouží jako pracovní listy (případně mohou být využity ke společné práci na tabuli).</a:t>
            </a:r>
          </a:p>
          <a:p>
            <a:r>
              <a:rPr lang="cs-CZ" sz="3200" dirty="0" smtClean="0"/>
              <a:t>Liché snímky (5,7,9) jsou určeny ke kontrole u interaktivní tabule.</a:t>
            </a: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76724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700809"/>
            <a:ext cx="7918648" cy="1899642"/>
          </a:xfrm>
        </p:spPr>
        <p:txBody>
          <a:bodyPr>
            <a:noAutofit/>
          </a:bodyPr>
          <a:lstStyle/>
          <a:p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Podstatná jména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365104"/>
            <a:ext cx="6400800" cy="187220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jiné slovní druhy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298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02178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Podstatná jména :</a:t>
            </a:r>
            <a:br>
              <a:rPr lang="cs-CZ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(vyber správné možnosti)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27584" y="1628800"/>
            <a:ext cx="748883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sz="3600" dirty="0" smtClean="0"/>
              <a:t>vyjadřují vlastnosti osob, zvířat a věcí</a:t>
            </a:r>
          </a:p>
          <a:p>
            <a:pPr marL="742950" indent="-742950">
              <a:buFont typeface="+mj-lt"/>
              <a:buAutoNum type="arabicPeriod"/>
              <a:tabLst>
                <a:tab pos="180000" algn="l"/>
              </a:tabLst>
            </a:pPr>
            <a:r>
              <a:rPr lang="cs-CZ" sz="3600" dirty="0" smtClean="0"/>
              <a:t>jsou názvy osob, zvířat, věcí,   vlastností a dějů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smtClean="0"/>
              <a:t>můžeme časovat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smtClean="0"/>
              <a:t>můžeme skloňovat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smtClean="0"/>
              <a:t>určujeme u nich rod, číslo, pád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smtClean="0"/>
              <a:t>určujeme u nich osobu, číslo, čas</a:t>
            </a:r>
          </a:p>
          <a:p>
            <a:pPr marL="742950" indent="-742950">
              <a:buFont typeface="+mj-lt"/>
              <a:buAutoNum type="arabicPeriod"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16912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02178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Podstatná jména :</a:t>
            </a:r>
            <a:br>
              <a:rPr lang="cs-CZ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(vyber správné možnosti)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27584" y="1628800"/>
            <a:ext cx="748883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sz="3600" dirty="0" smtClean="0"/>
              <a:t>vyjadřují vlastnosti osob, zvířat a věcí</a:t>
            </a:r>
          </a:p>
          <a:p>
            <a:pPr marL="742950" indent="-742950">
              <a:buFont typeface="+mj-lt"/>
              <a:buAutoNum type="arabicPeriod"/>
              <a:tabLst>
                <a:tab pos="180000" algn="l"/>
              </a:tabLst>
            </a:pPr>
            <a:r>
              <a:rPr lang="cs-CZ" sz="3600" dirty="0" smtClean="0"/>
              <a:t>jsou názvy osob, zvířat, věcí,   vlastností a dějů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smtClean="0"/>
              <a:t>můžeme časovat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smtClean="0"/>
              <a:t>můžeme skloňovat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smtClean="0"/>
              <a:t>určujeme u nich rod, číslo, pád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smtClean="0"/>
              <a:t>určujeme u nich osobu, číslo, čas</a:t>
            </a:r>
          </a:p>
          <a:p>
            <a:pPr marL="742950" indent="-742950">
              <a:buFont typeface="+mj-lt"/>
              <a:buAutoNum type="arabicPeriod"/>
            </a:pPr>
            <a:endParaRPr lang="cs-CZ" sz="3600" dirty="0"/>
          </a:p>
        </p:txBody>
      </p:sp>
      <p:sp>
        <p:nvSpPr>
          <p:cNvPr id="3" name="Zaoblený obdélník 2"/>
          <p:cNvSpPr/>
          <p:nvPr/>
        </p:nvSpPr>
        <p:spPr>
          <a:xfrm rot="1703475">
            <a:off x="6857683" y="494158"/>
            <a:ext cx="2232248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Řešení</a:t>
            </a:r>
            <a:endParaRPr lang="cs-CZ" sz="3600" dirty="0">
              <a:solidFill>
                <a:srgbClr val="FF0000"/>
              </a:solidFill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3296601" y="1648691"/>
            <a:ext cx="1923470" cy="700189"/>
            <a:chOff x="3296601" y="1648691"/>
            <a:chExt cx="1923470" cy="700189"/>
          </a:xfrm>
        </p:grpSpPr>
        <p:sp>
          <p:nvSpPr>
            <p:cNvPr id="4" name="Volný tvar 3"/>
            <p:cNvSpPr/>
            <p:nvPr/>
          </p:nvSpPr>
          <p:spPr>
            <a:xfrm>
              <a:off x="3419872" y="1648691"/>
              <a:ext cx="1800199" cy="700189"/>
            </a:xfrm>
            <a:custGeom>
              <a:avLst/>
              <a:gdLst>
                <a:gd name="connsiteX0" fmla="*/ 0 w 928255"/>
                <a:gd name="connsiteY0" fmla="*/ 0 h 1149927"/>
                <a:gd name="connsiteX1" fmla="*/ 263237 w 928255"/>
                <a:gd name="connsiteY1" fmla="*/ 387927 h 1149927"/>
                <a:gd name="connsiteX2" fmla="*/ 457200 w 928255"/>
                <a:gd name="connsiteY2" fmla="*/ 706582 h 1149927"/>
                <a:gd name="connsiteX3" fmla="*/ 568037 w 928255"/>
                <a:gd name="connsiteY3" fmla="*/ 817418 h 1149927"/>
                <a:gd name="connsiteX4" fmla="*/ 609600 w 928255"/>
                <a:gd name="connsiteY4" fmla="*/ 872836 h 1149927"/>
                <a:gd name="connsiteX5" fmla="*/ 692728 w 928255"/>
                <a:gd name="connsiteY5" fmla="*/ 983673 h 1149927"/>
                <a:gd name="connsiteX6" fmla="*/ 762000 w 928255"/>
                <a:gd name="connsiteY6" fmla="*/ 1039091 h 1149927"/>
                <a:gd name="connsiteX7" fmla="*/ 845128 w 928255"/>
                <a:gd name="connsiteY7" fmla="*/ 1094509 h 1149927"/>
                <a:gd name="connsiteX8" fmla="*/ 886691 w 928255"/>
                <a:gd name="connsiteY8" fmla="*/ 1136073 h 1149927"/>
                <a:gd name="connsiteX9" fmla="*/ 928255 w 928255"/>
                <a:gd name="connsiteY9" fmla="*/ 1149927 h 1149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28255" h="1149927">
                  <a:moveTo>
                    <a:pt x="0" y="0"/>
                  </a:moveTo>
                  <a:cubicBezTo>
                    <a:pt x="83694" y="209237"/>
                    <a:pt x="-23884" y="-42753"/>
                    <a:pt x="263237" y="387927"/>
                  </a:cubicBezTo>
                  <a:cubicBezTo>
                    <a:pt x="343182" y="507845"/>
                    <a:pt x="368746" y="604520"/>
                    <a:pt x="457200" y="706582"/>
                  </a:cubicBezTo>
                  <a:cubicBezTo>
                    <a:pt x="491419" y="746066"/>
                    <a:pt x="536688" y="775619"/>
                    <a:pt x="568037" y="817418"/>
                  </a:cubicBezTo>
                  <a:cubicBezTo>
                    <a:pt x="581891" y="835891"/>
                    <a:pt x="596179" y="854046"/>
                    <a:pt x="609600" y="872836"/>
                  </a:cubicBezTo>
                  <a:cubicBezTo>
                    <a:pt x="641577" y="917605"/>
                    <a:pt x="648457" y="939402"/>
                    <a:pt x="692728" y="983673"/>
                  </a:cubicBezTo>
                  <a:cubicBezTo>
                    <a:pt x="713638" y="1004583"/>
                    <a:pt x="738085" y="1021698"/>
                    <a:pt x="762000" y="1039091"/>
                  </a:cubicBezTo>
                  <a:cubicBezTo>
                    <a:pt x="788933" y="1058678"/>
                    <a:pt x="818841" y="1074063"/>
                    <a:pt x="845128" y="1094509"/>
                  </a:cubicBezTo>
                  <a:cubicBezTo>
                    <a:pt x="860594" y="1106538"/>
                    <a:pt x="870388" y="1125205"/>
                    <a:pt x="886691" y="1136073"/>
                  </a:cubicBezTo>
                  <a:cubicBezTo>
                    <a:pt x="898842" y="1144174"/>
                    <a:pt x="928255" y="1149927"/>
                    <a:pt x="928255" y="1149927"/>
                  </a:cubicBezTo>
                </a:path>
              </a:pathLst>
            </a:cu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Volný tvar 4"/>
            <p:cNvSpPr/>
            <p:nvPr/>
          </p:nvSpPr>
          <p:spPr>
            <a:xfrm>
              <a:off x="3296601" y="1648691"/>
              <a:ext cx="1884999" cy="596662"/>
            </a:xfrm>
            <a:custGeom>
              <a:avLst/>
              <a:gdLst>
                <a:gd name="connsiteX0" fmla="*/ 1884999 w 1884999"/>
                <a:gd name="connsiteY0" fmla="*/ 0 h 596662"/>
                <a:gd name="connsiteX1" fmla="*/ 1413944 w 1884999"/>
                <a:gd name="connsiteY1" fmla="*/ 27709 h 596662"/>
                <a:gd name="connsiteX2" fmla="*/ 1164563 w 1884999"/>
                <a:gd name="connsiteY2" fmla="*/ 96982 h 596662"/>
                <a:gd name="connsiteX3" fmla="*/ 1067581 w 1884999"/>
                <a:gd name="connsiteY3" fmla="*/ 138545 h 596662"/>
                <a:gd name="connsiteX4" fmla="*/ 984454 w 1884999"/>
                <a:gd name="connsiteY4" fmla="*/ 166254 h 596662"/>
                <a:gd name="connsiteX5" fmla="*/ 901326 w 1884999"/>
                <a:gd name="connsiteY5" fmla="*/ 207818 h 596662"/>
                <a:gd name="connsiteX6" fmla="*/ 818199 w 1884999"/>
                <a:gd name="connsiteY6" fmla="*/ 235527 h 596662"/>
                <a:gd name="connsiteX7" fmla="*/ 721217 w 1884999"/>
                <a:gd name="connsiteY7" fmla="*/ 263236 h 596662"/>
                <a:gd name="connsiteX8" fmla="*/ 610381 w 1884999"/>
                <a:gd name="connsiteY8" fmla="*/ 277091 h 596662"/>
                <a:gd name="connsiteX9" fmla="*/ 568817 w 1884999"/>
                <a:gd name="connsiteY9" fmla="*/ 290945 h 596662"/>
                <a:gd name="connsiteX10" fmla="*/ 499544 w 1884999"/>
                <a:gd name="connsiteY10" fmla="*/ 304800 h 596662"/>
                <a:gd name="connsiteX11" fmla="*/ 374854 w 1884999"/>
                <a:gd name="connsiteY11" fmla="*/ 387927 h 596662"/>
                <a:gd name="connsiteX12" fmla="*/ 333290 w 1884999"/>
                <a:gd name="connsiteY12" fmla="*/ 415636 h 596662"/>
                <a:gd name="connsiteX13" fmla="*/ 250163 w 1884999"/>
                <a:gd name="connsiteY13" fmla="*/ 457200 h 596662"/>
                <a:gd name="connsiteX14" fmla="*/ 208599 w 1884999"/>
                <a:gd name="connsiteY14" fmla="*/ 498764 h 596662"/>
                <a:gd name="connsiteX15" fmla="*/ 139326 w 1884999"/>
                <a:gd name="connsiteY15" fmla="*/ 526473 h 596662"/>
                <a:gd name="connsiteX16" fmla="*/ 97763 w 1884999"/>
                <a:gd name="connsiteY16" fmla="*/ 554182 h 596662"/>
                <a:gd name="connsiteX17" fmla="*/ 42344 w 1884999"/>
                <a:gd name="connsiteY17" fmla="*/ 581891 h 596662"/>
                <a:gd name="connsiteX18" fmla="*/ 781 w 1884999"/>
                <a:gd name="connsiteY18" fmla="*/ 595745 h 596662"/>
                <a:gd name="connsiteX19" fmla="*/ 14635 w 1884999"/>
                <a:gd name="connsiteY19" fmla="*/ 595745 h 596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84999" h="596662">
                  <a:moveTo>
                    <a:pt x="1884999" y="0"/>
                  </a:moveTo>
                  <a:cubicBezTo>
                    <a:pt x="1727981" y="9236"/>
                    <a:pt x="1565495" y="-14389"/>
                    <a:pt x="1413944" y="27709"/>
                  </a:cubicBezTo>
                  <a:cubicBezTo>
                    <a:pt x="1330817" y="50800"/>
                    <a:pt x="1243862" y="62997"/>
                    <a:pt x="1164563" y="96982"/>
                  </a:cubicBezTo>
                  <a:cubicBezTo>
                    <a:pt x="1132236" y="110836"/>
                    <a:pt x="1100408" y="125919"/>
                    <a:pt x="1067581" y="138545"/>
                  </a:cubicBezTo>
                  <a:cubicBezTo>
                    <a:pt x="1040320" y="149030"/>
                    <a:pt x="1011415" y="155020"/>
                    <a:pt x="984454" y="166254"/>
                  </a:cubicBezTo>
                  <a:cubicBezTo>
                    <a:pt x="955857" y="178169"/>
                    <a:pt x="929923" y="195903"/>
                    <a:pt x="901326" y="207818"/>
                  </a:cubicBezTo>
                  <a:cubicBezTo>
                    <a:pt x="874365" y="219052"/>
                    <a:pt x="845908" y="226291"/>
                    <a:pt x="818199" y="235527"/>
                  </a:cubicBezTo>
                  <a:cubicBezTo>
                    <a:pt x="785251" y="246510"/>
                    <a:pt x="756017" y="257436"/>
                    <a:pt x="721217" y="263236"/>
                  </a:cubicBezTo>
                  <a:cubicBezTo>
                    <a:pt x="684491" y="269357"/>
                    <a:pt x="647326" y="272473"/>
                    <a:pt x="610381" y="277091"/>
                  </a:cubicBezTo>
                  <a:cubicBezTo>
                    <a:pt x="596526" y="281709"/>
                    <a:pt x="582985" y="287403"/>
                    <a:pt x="568817" y="290945"/>
                  </a:cubicBezTo>
                  <a:cubicBezTo>
                    <a:pt x="545972" y="296656"/>
                    <a:pt x="520982" y="295056"/>
                    <a:pt x="499544" y="304800"/>
                  </a:cubicBezTo>
                  <a:cubicBezTo>
                    <a:pt x="499539" y="304802"/>
                    <a:pt x="395638" y="374071"/>
                    <a:pt x="374854" y="387927"/>
                  </a:cubicBezTo>
                  <a:cubicBezTo>
                    <a:pt x="360999" y="397163"/>
                    <a:pt x="349087" y="410370"/>
                    <a:pt x="333290" y="415636"/>
                  </a:cubicBezTo>
                  <a:cubicBezTo>
                    <a:pt x="291633" y="429522"/>
                    <a:pt x="285973" y="427358"/>
                    <a:pt x="250163" y="457200"/>
                  </a:cubicBezTo>
                  <a:cubicBezTo>
                    <a:pt x="235111" y="469743"/>
                    <a:pt x="225214" y="488380"/>
                    <a:pt x="208599" y="498764"/>
                  </a:cubicBezTo>
                  <a:cubicBezTo>
                    <a:pt x="187509" y="511945"/>
                    <a:pt x="161570" y="515351"/>
                    <a:pt x="139326" y="526473"/>
                  </a:cubicBezTo>
                  <a:cubicBezTo>
                    <a:pt x="124433" y="533920"/>
                    <a:pt x="112220" y="545921"/>
                    <a:pt x="97763" y="554182"/>
                  </a:cubicBezTo>
                  <a:cubicBezTo>
                    <a:pt x="79831" y="564429"/>
                    <a:pt x="61327" y="573755"/>
                    <a:pt x="42344" y="581891"/>
                  </a:cubicBezTo>
                  <a:cubicBezTo>
                    <a:pt x="28921" y="587644"/>
                    <a:pt x="13843" y="589214"/>
                    <a:pt x="781" y="595745"/>
                  </a:cubicBezTo>
                  <a:cubicBezTo>
                    <a:pt x="-3349" y="597810"/>
                    <a:pt x="10017" y="595745"/>
                    <a:pt x="14635" y="595745"/>
                  </a:cubicBezTo>
                </a:path>
              </a:pathLst>
            </a:cu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" name="Volný tvar 7"/>
          <p:cNvSpPr/>
          <p:nvPr/>
        </p:nvSpPr>
        <p:spPr>
          <a:xfrm>
            <a:off x="595745" y="2743200"/>
            <a:ext cx="846673" cy="748145"/>
          </a:xfrm>
          <a:custGeom>
            <a:avLst/>
            <a:gdLst>
              <a:gd name="connsiteX0" fmla="*/ 734291 w 846673"/>
              <a:gd name="connsiteY0" fmla="*/ 221673 h 748145"/>
              <a:gd name="connsiteX1" fmla="*/ 692728 w 846673"/>
              <a:gd name="connsiteY1" fmla="*/ 69273 h 748145"/>
              <a:gd name="connsiteX2" fmla="*/ 623455 w 846673"/>
              <a:gd name="connsiteY2" fmla="*/ 55418 h 748145"/>
              <a:gd name="connsiteX3" fmla="*/ 429491 w 846673"/>
              <a:gd name="connsiteY3" fmla="*/ 13855 h 748145"/>
              <a:gd name="connsiteX4" fmla="*/ 249382 w 846673"/>
              <a:gd name="connsiteY4" fmla="*/ 0 h 748145"/>
              <a:gd name="connsiteX5" fmla="*/ 110837 w 846673"/>
              <a:gd name="connsiteY5" fmla="*/ 27709 h 748145"/>
              <a:gd name="connsiteX6" fmla="*/ 55419 w 846673"/>
              <a:gd name="connsiteY6" fmla="*/ 83127 h 748145"/>
              <a:gd name="connsiteX7" fmla="*/ 0 w 846673"/>
              <a:gd name="connsiteY7" fmla="*/ 193964 h 748145"/>
              <a:gd name="connsiteX8" fmla="*/ 13855 w 846673"/>
              <a:gd name="connsiteY8" fmla="*/ 429491 h 748145"/>
              <a:gd name="connsiteX9" fmla="*/ 41564 w 846673"/>
              <a:gd name="connsiteY9" fmla="*/ 498764 h 748145"/>
              <a:gd name="connsiteX10" fmla="*/ 69273 w 846673"/>
              <a:gd name="connsiteY10" fmla="*/ 554182 h 748145"/>
              <a:gd name="connsiteX11" fmla="*/ 263237 w 846673"/>
              <a:gd name="connsiteY11" fmla="*/ 720436 h 748145"/>
              <a:gd name="connsiteX12" fmla="*/ 360219 w 846673"/>
              <a:gd name="connsiteY12" fmla="*/ 734291 h 748145"/>
              <a:gd name="connsiteX13" fmla="*/ 484910 w 846673"/>
              <a:gd name="connsiteY13" fmla="*/ 748145 h 748145"/>
              <a:gd name="connsiteX14" fmla="*/ 762000 w 846673"/>
              <a:gd name="connsiteY14" fmla="*/ 692727 h 748145"/>
              <a:gd name="connsiteX15" fmla="*/ 803564 w 846673"/>
              <a:gd name="connsiteY15" fmla="*/ 651164 h 748145"/>
              <a:gd name="connsiteX16" fmla="*/ 831273 w 846673"/>
              <a:gd name="connsiteY16" fmla="*/ 595745 h 748145"/>
              <a:gd name="connsiteX17" fmla="*/ 831273 w 846673"/>
              <a:gd name="connsiteY17" fmla="*/ 318655 h 748145"/>
              <a:gd name="connsiteX18" fmla="*/ 817419 w 846673"/>
              <a:gd name="connsiteY18" fmla="*/ 249382 h 748145"/>
              <a:gd name="connsiteX19" fmla="*/ 762000 w 846673"/>
              <a:gd name="connsiteY19" fmla="*/ 166255 h 748145"/>
              <a:gd name="connsiteX20" fmla="*/ 720437 w 846673"/>
              <a:gd name="connsiteY20" fmla="*/ 166255 h 748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46673" h="748145">
                <a:moveTo>
                  <a:pt x="734291" y="221673"/>
                </a:moveTo>
                <a:cubicBezTo>
                  <a:pt x="731889" y="202455"/>
                  <a:pt x="735046" y="93454"/>
                  <a:pt x="692728" y="69273"/>
                </a:cubicBezTo>
                <a:cubicBezTo>
                  <a:pt x="672282" y="57590"/>
                  <a:pt x="646546" y="60036"/>
                  <a:pt x="623455" y="55418"/>
                </a:cubicBezTo>
                <a:cubicBezTo>
                  <a:pt x="540164" y="-108"/>
                  <a:pt x="596280" y="27754"/>
                  <a:pt x="429491" y="13855"/>
                </a:cubicBezTo>
                <a:lnTo>
                  <a:pt x="249382" y="0"/>
                </a:lnTo>
                <a:cubicBezTo>
                  <a:pt x="246089" y="470"/>
                  <a:pt x="135017" y="10438"/>
                  <a:pt x="110837" y="27709"/>
                </a:cubicBezTo>
                <a:cubicBezTo>
                  <a:pt x="89579" y="42893"/>
                  <a:pt x="69910" y="61390"/>
                  <a:pt x="55419" y="83127"/>
                </a:cubicBezTo>
                <a:cubicBezTo>
                  <a:pt x="32506" y="117496"/>
                  <a:pt x="0" y="193964"/>
                  <a:pt x="0" y="193964"/>
                </a:cubicBezTo>
                <a:cubicBezTo>
                  <a:pt x="4618" y="272473"/>
                  <a:pt x="3229" y="351567"/>
                  <a:pt x="13855" y="429491"/>
                </a:cubicBezTo>
                <a:cubicBezTo>
                  <a:pt x="17215" y="454133"/>
                  <a:pt x="31463" y="476038"/>
                  <a:pt x="41564" y="498764"/>
                </a:cubicBezTo>
                <a:cubicBezTo>
                  <a:pt x="49952" y="517637"/>
                  <a:pt x="58327" y="536668"/>
                  <a:pt x="69273" y="554182"/>
                </a:cubicBezTo>
                <a:cubicBezTo>
                  <a:pt x="113867" y="625531"/>
                  <a:pt x="185045" y="689160"/>
                  <a:pt x="263237" y="720436"/>
                </a:cubicBezTo>
                <a:cubicBezTo>
                  <a:pt x="293557" y="732564"/>
                  <a:pt x="327816" y="730241"/>
                  <a:pt x="360219" y="734291"/>
                </a:cubicBezTo>
                <a:cubicBezTo>
                  <a:pt x="401715" y="739478"/>
                  <a:pt x="443346" y="743527"/>
                  <a:pt x="484910" y="748145"/>
                </a:cubicBezTo>
                <a:cubicBezTo>
                  <a:pt x="618313" y="732451"/>
                  <a:pt x="679658" y="761345"/>
                  <a:pt x="762000" y="692727"/>
                </a:cubicBezTo>
                <a:cubicBezTo>
                  <a:pt x="777052" y="680184"/>
                  <a:pt x="789709" y="665018"/>
                  <a:pt x="803564" y="651164"/>
                </a:cubicBezTo>
                <a:cubicBezTo>
                  <a:pt x="812800" y="632691"/>
                  <a:pt x="824742" y="615338"/>
                  <a:pt x="831273" y="595745"/>
                </a:cubicBezTo>
                <a:cubicBezTo>
                  <a:pt x="860959" y="506689"/>
                  <a:pt x="840166" y="407584"/>
                  <a:pt x="831273" y="318655"/>
                </a:cubicBezTo>
                <a:cubicBezTo>
                  <a:pt x="828930" y="295224"/>
                  <a:pt x="822527" y="272370"/>
                  <a:pt x="817419" y="249382"/>
                </a:cubicBezTo>
                <a:cubicBezTo>
                  <a:pt x="806925" y="202158"/>
                  <a:pt x="812937" y="183234"/>
                  <a:pt x="762000" y="166255"/>
                </a:cubicBezTo>
                <a:cubicBezTo>
                  <a:pt x="748857" y="161874"/>
                  <a:pt x="734291" y="166255"/>
                  <a:pt x="720437" y="166255"/>
                </a:cubicBez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819587" y="4488873"/>
            <a:ext cx="613966" cy="526472"/>
          </a:xfrm>
          <a:custGeom>
            <a:avLst/>
            <a:gdLst>
              <a:gd name="connsiteX0" fmla="*/ 496595 w 613966"/>
              <a:gd name="connsiteY0" fmla="*/ 152400 h 526472"/>
              <a:gd name="connsiteX1" fmla="*/ 482740 w 613966"/>
              <a:gd name="connsiteY1" fmla="*/ 69272 h 526472"/>
              <a:gd name="connsiteX2" fmla="*/ 468886 w 613966"/>
              <a:gd name="connsiteY2" fmla="*/ 27709 h 526472"/>
              <a:gd name="connsiteX3" fmla="*/ 413468 w 613966"/>
              <a:gd name="connsiteY3" fmla="*/ 13854 h 526472"/>
              <a:gd name="connsiteX4" fmla="*/ 371904 w 613966"/>
              <a:gd name="connsiteY4" fmla="*/ 0 h 526472"/>
              <a:gd name="connsiteX5" fmla="*/ 164086 w 613966"/>
              <a:gd name="connsiteY5" fmla="*/ 13854 h 526472"/>
              <a:gd name="connsiteX6" fmla="*/ 122522 w 613966"/>
              <a:gd name="connsiteY6" fmla="*/ 27709 h 526472"/>
              <a:gd name="connsiteX7" fmla="*/ 80958 w 613966"/>
              <a:gd name="connsiteY7" fmla="*/ 69272 h 526472"/>
              <a:gd name="connsiteX8" fmla="*/ 25540 w 613966"/>
              <a:gd name="connsiteY8" fmla="*/ 152400 h 526472"/>
              <a:gd name="connsiteX9" fmla="*/ 25540 w 613966"/>
              <a:gd name="connsiteY9" fmla="*/ 401782 h 526472"/>
              <a:gd name="connsiteX10" fmla="*/ 67104 w 613966"/>
              <a:gd name="connsiteY10" fmla="*/ 429491 h 526472"/>
              <a:gd name="connsiteX11" fmla="*/ 94813 w 613966"/>
              <a:gd name="connsiteY11" fmla="*/ 471054 h 526472"/>
              <a:gd name="connsiteX12" fmla="*/ 191795 w 613966"/>
              <a:gd name="connsiteY12" fmla="*/ 526472 h 526472"/>
              <a:gd name="connsiteX13" fmla="*/ 385758 w 613966"/>
              <a:gd name="connsiteY13" fmla="*/ 512618 h 526472"/>
              <a:gd name="connsiteX14" fmla="*/ 468886 w 613966"/>
              <a:gd name="connsiteY14" fmla="*/ 484909 h 526472"/>
              <a:gd name="connsiteX15" fmla="*/ 524304 w 613966"/>
              <a:gd name="connsiteY15" fmla="*/ 429491 h 526472"/>
              <a:gd name="connsiteX16" fmla="*/ 593577 w 613966"/>
              <a:gd name="connsiteY16" fmla="*/ 304800 h 526472"/>
              <a:gd name="connsiteX17" fmla="*/ 593577 w 613966"/>
              <a:gd name="connsiteY17" fmla="*/ 83127 h 526472"/>
              <a:gd name="connsiteX18" fmla="*/ 482740 w 613966"/>
              <a:gd name="connsiteY18" fmla="*/ 69272 h 526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613966" h="526472">
                <a:moveTo>
                  <a:pt x="496595" y="152400"/>
                </a:moveTo>
                <a:cubicBezTo>
                  <a:pt x="491977" y="124691"/>
                  <a:pt x="488834" y="96695"/>
                  <a:pt x="482740" y="69272"/>
                </a:cubicBezTo>
                <a:cubicBezTo>
                  <a:pt x="479572" y="55016"/>
                  <a:pt x="480290" y="36832"/>
                  <a:pt x="468886" y="27709"/>
                </a:cubicBezTo>
                <a:cubicBezTo>
                  <a:pt x="454017" y="15814"/>
                  <a:pt x="431777" y="19085"/>
                  <a:pt x="413468" y="13854"/>
                </a:cubicBezTo>
                <a:cubicBezTo>
                  <a:pt x="399426" y="9842"/>
                  <a:pt x="385759" y="4618"/>
                  <a:pt x="371904" y="0"/>
                </a:cubicBezTo>
                <a:cubicBezTo>
                  <a:pt x="302631" y="4618"/>
                  <a:pt x="233088" y="6187"/>
                  <a:pt x="164086" y="13854"/>
                </a:cubicBezTo>
                <a:cubicBezTo>
                  <a:pt x="149571" y="15467"/>
                  <a:pt x="134673" y="19608"/>
                  <a:pt x="122522" y="27709"/>
                </a:cubicBezTo>
                <a:cubicBezTo>
                  <a:pt x="106219" y="38577"/>
                  <a:pt x="92987" y="53806"/>
                  <a:pt x="80958" y="69272"/>
                </a:cubicBezTo>
                <a:cubicBezTo>
                  <a:pt x="60512" y="95559"/>
                  <a:pt x="25540" y="152400"/>
                  <a:pt x="25540" y="152400"/>
                </a:cubicBezTo>
                <a:cubicBezTo>
                  <a:pt x="-5644" y="245954"/>
                  <a:pt x="-11269" y="245344"/>
                  <a:pt x="25540" y="401782"/>
                </a:cubicBezTo>
                <a:cubicBezTo>
                  <a:pt x="29354" y="417991"/>
                  <a:pt x="53249" y="420255"/>
                  <a:pt x="67104" y="429491"/>
                </a:cubicBezTo>
                <a:cubicBezTo>
                  <a:pt x="76340" y="443345"/>
                  <a:pt x="83039" y="459280"/>
                  <a:pt x="94813" y="471054"/>
                </a:cubicBezTo>
                <a:cubicBezTo>
                  <a:pt x="136753" y="512994"/>
                  <a:pt x="144238" y="510621"/>
                  <a:pt x="191795" y="526472"/>
                </a:cubicBezTo>
                <a:cubicBezTo>
                  <a:pt x="256449" y="521854"/>
                  <a:pt x="321656" y="522233"/>
                  <a:pt x="385758" y="512618"/>
                </a:cubicBezTo>
                <a:cubicBezTo>
                  <a:pt x="414643" y="508285"/>
                  <a:pt x="468886" y="484909"/>
                  <a:pt x="468886" y="484909"/>
                </a:cubicBezTo>
                <a:cubicBezTo>
                  <a:pt x="487359" y="466436"/>
                  <a:pt x="508265" y="450112"/>
                  <a:pt x="524304" y="429491"/>
                </a:cubicBezTo>
                <a:cubicBezTo>
                  <a:pt x="548660" y="398176"/>
                  <a:pt x="575173" y="341608"/>
                  <a:pt x="593577" y="304800"/>
                </a:cubicBezTo>
                <a:cubicBezTo>
                  <a:pt x="607228" y="236541"/>
                  <a:pt x="631671" y="148432"/>
                  <a:pt x="593577" y="83127"/>
                </a:cubicBezTo>
                <a:cubicBezTo>
                  <a:pt x="584609" y="67754"/>
                  <a:pt x="511162" y="69272"/>
                  <a:pt x="482740" y="69272"/>
                </a:cubicBez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lný tvar 9"/>
          <p:cNvSpPr/>
          <p:nvPr/>
        </p:nvSpPr>
        <p:spPr>
          <a:xfrm>
            <a:off x="799581" y="4946073"/>
            <a:ext cx="599834" cy="542061"/>
          </a:xfrm>
          <a:custGeom>
            <a:avLst/>
            <a:gdLst>
              <a:gd name="connsiteX0" fmla="*/ 294928 w 599834"/>
              <a:gd name="connsiteY0" fmla="*/ 540327 h 542061"/>
              <a:gd name="connsiteX1" fmla="*/ 475037 w 599834"/>
              <a:gd name="connsiteY1" fmla="*/ 526472 h 542061"/>
              <a:gd name="connsiteX2" fmla="*/ 558164 w 599834"/>
              <a:gd name="connsiteY2" fmla="*/ 443345 h 542061"/>
              <a:gd name="connsiteX3" fmla="*/ 585874 w 599834"/>
              <a:gd name="connsiteY3" fmla="*/ 415636 h 542061"/>
              <a:gd name="connsiteX4" fmla="*/ 599728 w 599834"/>
              <a:gd name="connsiteY4" fmla="*/ 332509 h 542061"/>
              <a:gd name="connsiteX5" fmla="*/ 572019 w 599834"/>
              <a:gd name="connsiteY5" fmla="*/ 110836 h 542061"/>
              <a:gd name="connsiteX6" fmla="*/ 558164 w 599834"/>
              <a:gd name="connsiteY6" fmla="*/ 69272 h 542061"/>
              <a:gd name="connsiteX7" fmla="*/ 516601 w 599834"/>
              <a:gd name="connsiteY7" fmla="*/ 55418 h 542061"/>
              <a:gd name="connsiteX8" fmla="*/ 461183 w 599834"/>
              <a:gd name="connsiteY8" fmla="*/ 27709 h 542061"/>
              <a:gd name="connsiteX9" fmla="*/ 405764 w 599834"/>
              <a:gd name="connsiteY9" fmla="*/ 13854 h 542061"/>
              <a:gd name="connsiteX10" fmla="*/ 364201 w 599834"/>
              <a:gd name="connsiteY10" fmla="*/ 0 h 542061"/>
              <a:gd name="connsiteX11" fmla="*/ 59401 w 599834"/>
              <a:gd name="connsiteY11" fmla="*/ 27709 h 542061"/>
              <a:gd name="connsiteX12" fmla="*/ 31692 w 599834"/>
              <a:gd name="connsiteY12" fmla="*/ 318654 h 542061"/>
              <a:gd name="connsiteX13" fmla="*/ 128674 w 599834"/>
              <a:gd name="connsiteY13" fmla="*/ 443345 h 542061"/>
              <a:gd name="connsiteX14" fmla="*/ 184092 w 599834"/>
              <a:gd name="connsiteY14" fmla="*/ 484909 h 542061"/>
              <a:gd name="connsiteX15" fmla="*/ 225655 w 599834"/>
              <a:gd name="connsiteY15" fmla="*/ 498763 h 542061"/>
              <a:gd name="connsiteX16" fmla="*/ 267219 w 599834"/>
              <a:gd name="connsiteY16" fmla="*/ 526472 h 542061"/>
              <a:gd name="connsiteX17" fmla="*/ 433474 w 599834"/>
              <a:gd name="connsiteY17" fmla="*/ 540327 h 542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99834" h="542061">
                <a:moveTo>
                  <a:pt x="294928" y="540327"/>
                </a:moveTo>
                <a:cubicBezTo>
                  <a:pt x="354964" y="535709"/>
                  <a:pt x="415855" y="537569"/>
                  <a:pt x="475037" y="526472"/>
                </a:cubicBezTo>
                <a:cubicBezTo>
                  <a:pt x="511948" y="519551"/>
                  <a:pt x="539706" y="465495"/>
                  <a:pt x="558164" y="443345"/>
                </a:cubicBezTo>
                <a:cubicBezTo>
                  <a:pt x="566526" y="433310"/>
                  <a:pt x="576637" y="424872"/>
                  <a:pt x="585874" y="415636"/>
                </a:cubicBezTo>
                <a:cubicBezTo>
                  <a:pt x="590492" y="387927"/>
                  <a:pt x="601004" y="360571"/>
                  <a:pt x="599728" y="332509"/>
                </a:cubicBezTo>
                <a:cubicBezTo>
                  <a:pt x="596347" y="258120"/>
                  <a:pt x="583633" y="184391"/>
                  <a:pt x="572019" y="110836"/>
                </a:cubicBezTo>
                <a:cubicBezTo>
                  <a:pt x="569741" y="96411"/>
                  <a:pt x="568491" y="79599"/>
                  <a:pt x="558164" y="69272"/>
                </a:cubicBezTo>
                <a:cubicBezTo>
                  <a:pt x="547838" y="58946"/>
                  <a:pt x="530024" y="61171"/>
                  <a:pt x="516601" y="55418"/>
                </a:cubicBezTo>
                <a:cubicBezTo>
                  <a:pt x="497618" y="47282"/>
                  <a:pt x="480521" y="34961"/>
                  <a:pt x="461183" y="27709"/>
                </a:cubicBezTo>
                <a:cubicBezTo>
                  <a:pt x="443354" y="21023"/>
                  <a:pt x="424073" y="19085"/>
                  <a:pt x="405764" y="13854"/>
                </a:cubicBezTo>
                <a:cubicBezTo>
                  <a:pt x="391722" y="9842"/>
                  <a:pt x="378055" y="4618"/>
                  <a:pt x="364201" y="0"/>
                </a:cubicBezTo>
                <a:cubicBezTo>
                  <a:pt x="262601" y="9236"/>
                  <a:pt x="157912" y="1187"/>
                  <a:pt x="59401" y="27709"/>
                </a:cubicBezTo>
                <a:cubicBezTo>
                  <a:pt x="-54218" y="58299"/>
                  <a:pt x="29736" y="311481"/>
                  <a:pt x="31692" y="318654"/>
                </a:cubicBezTo>
                <a:cubicBezTo>
                  <a:pt x="41233" y="353638"/>
                  <a:pt x="96947" y="416151"/>
                  <a:pt x="128674" y="443345"/>
                </a:cubicBezTo>
                <a:cubicBezTo>
                  <a:pt x="146206" y="458372"/>
                  <a:pt x="164043" y="473453"/>
                  <a:pt x="184092" y="484909"/>
                </a:cubicBezTo>
                <a:cubicBezTo>
                  <a:pt x="196772" y="492154"/>
                  <a:pt x="211801" y="494145"/>
                  <a:pt x="225655" y="498763"/>
                </a:cubicBezTo>
                <a:cubicBezTo>
                  <a:pt x="239510" y="507999"/>
                  <a:pt x="251914" y="519913"/>
                  <a:pt x="267219" y="526472"/>
                </a:cubicBezTo>
                <a:cubicBezTo>
                  <a:pt x="320456" y="549288"/>
                  <a:pt x="377373" y="540327"/>
                  <a:pt x="433474" y="540327"/>
                </a:cubicBez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Skupina 12"/>
          <p:cNvGrpSpPr/>
          <p:nvPr/>
        </p:nvGrpSpPr>
        <p:grpSpPr>
          <a:xfrm>
            <a:off x="4788024" y="5524963"/>
            <a:ext cx="1467781" cy="700189"/>
            <a:chOff x="3296601" y="1648691"/>
            <a:chExt cx="1923470" cy="700189"/>
          </a:xfrm>
        </p:grpSpPr>
        <p:sp>
          <p:nvSpPr>
            <p:cNvPr id="14" name="Volný tvar 13"/>
            <p:cNvSpPr/>
            <p:nvPr/>
          </p:nvSpPr>
          <p:spPr>
            <a:xfrm>
              <a:off x="3419872" y="1648691"/>
              <a:ext cx="1800199" cy="700189"/>
            </a:xfrm>
            <a:custGeom>
              <a:avLst/>
              <a:gdLst>
                <a:gd name="connsiteX0" fmla="*/ 0 w 928255"/>
                <a:gd name="connsiteY0" fmla="*/ 0 h 1149927"/>
                <a:gd name="connsiteX1" fmla="*/ 263237 w 928255"/>
                <a:gd name="connsiteY1" fmla="*/ 387927 h 1149927"/>
                <a:gd name="connsiteX2" fmla="*/ 457200 w 928255"/>
                <a:gd name="connsiteY2" fmla="*/ 706582 h 1149927"/>
                <a:gd name="connsiteX3" fmla="*/ 568037 w 928255"/>
                <a:gd name="connsiteY3" fmla="*/ 817418 h 1149927"/>
                <a:gd name="connsiteX4" fmla="*/ 609600 w 928255"/>
                <a:gd name="connsiteY4" fmla="*/ 872836 h 1149927"/>
                <a:gd name="connsiteX5" fmla="*/ 692728 w 928255"/>
                <a:gd name="connsiteY5" fmla="*/ 983673 h 1149927"/>
                <a:gd name="connsiteX6" fmla="*/ 762000 w 928255"/>
                <a:gd name="connsiteY6" fmla="*/ 1039091 h 1149927"/>
                <a:gd name="connsiteX7" fmla="*/ 845128 w 928255"/>
                <a:gd name="connsiteY7" fmla="*/ 1094509 h 1149927"/>
                <a:gd name="connsiteX8" fmla="*/ 886691 w 928255"/>
                <a:gd name="connsiteY8" fmla="*/ 1136073 h 1149927"/>
                <a:gd name="connsiteX9" fmla="*/ 928255 w 928255"/>
                <a:gd name="connsiteY9" fmla="*/ 1149927 h 1149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28255" h="1149927">
                  <a:moveTo>
                    <a:pt x="0" y="0"/>
                  </a:moveTo>
                  <a:cubicBezTo>
                    <a:pt x="83694" y="209237"/>
                    <a:pt x="-23884" y="-42753"/>
                    <a:pt x="263237" y="387927"/>
                  </a:cubicBezTo>
                  <a:cubicBezTo>
                    <a:pt x="343182" y="507845"/>
                    <a:pt x="368746" y="604520"/>
                    <a:pt x="457200" y="706582"/>
                  </a:cubicBezTo>
                  <a:cubicBezTo>
                    <a:pt x="491419" y="746066"/>
                    <a:pt x="536688" y="775619"/>
                    <a:pt x="568037" y="817418"/>
                  </a:cubicBezTo>
                  <a:cubicBezTo>
                    <a:pt x="581891" y="835891"/>
                    <a:pt x="596179" y="854046"/>
                    <a:pt x="609600" y="872836"/>
                  </a:cubicBezTo>
                  <a:cubicBezTo>
                    <a:pt x="641577" y="917605"/>
                    <a:pt x="648457" y="939402"/>
                    <a:pt x="692728" y="983673"/>
                  </a:cubicBezTo>
                  <a:cubicBezTo>
                    <a:pt x="713638" y="1004583"/>
                    <a:pt x="738085" y="1021698"/>
                    <a:pt x="762000" y="1039091"/>
                  </a:cubicBezTo>
                  <a:cubicBezTo>
                    <a:pt x="788933" y="1058678"/>
                    <a:pt x="818841" y="1074063"/>
                    <a:pt x="845128" y="1094509"/>
                  </a:cubicBezTo>
                  <a:cubicBezTo>
                    <a:pt x="860594" y="1106538"/>
                    <a:pt x="870388" y="1125205"/>
                    <a:pt x="886691" y="1136073"/>
                  </a:cubicBezTo>
                  <a:cubicBezTo>
                    <a:pt x="898842" y="1144174"/>
                    <a:pt x="928255" y="1149927"/>
                    <a:pt x="928255" y="1149927"/>
                  </a:cubicBezTo>
                </a:path>
              </a:pathLst>
            </a:cu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Volný tvar 14"/>
            <p:cNvSpPr/>
            <p:nvPr/>
          </p:nvSpPr>
          <p:spPr>
            <a:xfrm>
              <a:off x="3296601" y="1648691"/>
              <a:ext cx="1884999" cy="596662"/>
            </a:xfrm>
            <a:custGeom>
              <a:avLst/>
              <a:gdLst>
                <a:gd name="connsiteX0" fmla="*/ 1884999 w 1884999"/>
                <a:gd name="connsiteY0" fmla="*/ 0 h 596662"/>
                <a:gd name="connsiteX1" fmla="*/ 1413944 w 1884999"/>
                <a:gd name="connsiteY1" fmla="*/ 27709 h 596662"/>
                <a:gd name="connsiteX2" fmla="*/ 1164563 w 1884999"/>
                <a:gd name="connsiteY2" fmla="*/ 96982 h 596662"/>
                <a:gd name="connsiteX3" fmla="*/ 1067581 w 1884999"/>
                <a:gd name="connsiteY3" fmla="*/ 138545 h 596662"/>
                <a:gd name="connsiteX4" fmla="*/ 984454 w 1884999"/>
                <a:gd name="connsiteY4" fmla="*/ 166254 h 596662"/>
                <a:gd name="connsiteX5" fmla="*/ 901326 w 1884999"/>
                <a:gd name="connsiteY5" fmla="*/ 207818 h 596662"/>
                <a:gd name="connsiteX6" fmla="*/ 818199 w 1884999"/>
                <a:gd name="connsiteY6" fmla="*/ 235527 h 596662"/>
                <a:gd name="connsiteX7" fmla="*/ 721217 w 1884999"/>
                <a:gd name="connsiteY7" fmla="*/ 263236 h 596662"/>
                <a:gd name="connsiteX8" fmla="*/ 610381 w 1884999"/>
                <a:gd name="connsiteY8" fmla="*/ 277091 h 596662"/>
                <a:gd name="connsiteX9" fmla="*/ 568817 w 1884999"/>
                <a:gd name="connsiteY9" fmla="*/ 290945 h 596662"/>
                <a:gd name="connsiteX10" fmla="*/ 499544 w 1884999"/>
                <a:gd name="connsiteY10" fmla="*/ 304800 h 596662"/>
                <a:gd name="connsiteX11" fmla="*/ 374854 w 1884999"/>
                <a:gd name="connsiteY11" fmla="*/ 387927 h 596662"/>
                <a:gd name="connsiteX12" fmla="*/ 333290 w 1884999"/>
                <a:gd name="connsiteY12" fmla="*/ 415636 h 596662"/>
                <a:gd name="connsiteX13" fmla="*/ 250163 w 1884999"/>
                <a:gd name="connsiteY13" fmla="*/ 457200 h 596662"/>
                <a:gd name="connsiteX14" fmla="*/ 208599 w 1884999"/>
                <a:gd name="connsiteY14" fmla="*/ 498764 h 596662"/>
                <a:gd name="connsiteX15" fmla="*/ 139326 w 1884999"/>
                <a:gd name="connsiteY15" fmla="*/ 526473 h 596662"/>
                <a:gd name="connsiteX16" fmla="*/ 97763 w 1884999"/>
                <a:gd name="connsiteY16" fmla="*/ 554182 h 596662"/>
                <a:gd name="connsiteX17" fmla="*/ 42344 w 1884999"/>
                <a:gd name="connsiteY17" fmla="*/ 581891 h 596662"/>
                <a:gd name="connsiteX18" fmla="*/ 781 w 1884999"/>
                <a:gd name="connsiteY18" fmla="*/ 595745 h 596662"/>
                <a:gd name="connsiteX19" fmla="*/ 14635 w 1884999"/>
                <a:gd name="connsiteY19" fmla="*/ 595745 h 596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84999" h="596662">
                  <a:moveTo>
                    <a:pt x="1884999" y="0"/>
                  </a:moveTo>
                  <a:cubicBezTo>
                    <a:pt x="1727981" y="9236"/>
                    <a:pt x="1565495" y="-14389"/>
                    <a:pt x="1413944" y="27709"/>
                  </a:cubicBezTo>
                  <a:cubicBezTo>
                    <a:pt x="1330817" y="50800"/>
                    <a:pt x="1243862" y="62997"/>
                    <a:pt x="1164563" y="96982"/>
                  </a:cubicBezTo>
                  <a:cubicBezTo>
                    <a:pt x="1132236" y="110836"/>
                    <a:pt x="1100408" y="125919"/>
                    <a:pt x="1067581" y="138545"/>
                  </a:cubicBezTo>
                  <a:cubicBezTo>
                    <a:pt x="1040320" y="149030"/>
                    <a:pt x="1011415" y="155020"/>
                    <a:pt x="984454" y="166254"/>
                  </a:cubicBezTo>
                  <a:cubicBezTo>
                    <a:pt x="955857" y="178169"/>
                    <a:pt x="929923" y="195903"/>
                    <a:pt x="901326" y="207818"/>
                  </a:cubicBezTo>
                  <a:cubicBezTo>
                    <a:pt x="874365" y="219052"/>
                    <a:pt x="845908" y="226291"/>
                    <a:pt x="818199" y="235527"/>
                  </a:cubicBezTo>
                  <a:cubicBezTo>
                    <a:pt x="785251" y="246510"/>
                    <a:pt x="756017" y="257436"/>
                    <a:pt x="721217" y="263236"/>
                  </a:cubicBezTo>
                  <a:cubicBezTo>
                    <a:pt x="684491" y="269357"/>
                    <a:pt x="647326" y="272473"/>
                    <a:pt x="610381" y="277091"/>
                  </a:cubicBezTo>
                  <a:cubicBezTo>
                    <a:pt x="596526" y="281709"/>
                    <a:pt x="582985" y="287403"/>
                    <a:pt x="568817" y="290945"/>
                  </a:cubicBezTo>
                  <a:cubicBezTo>
                    <a:pt x="545972" y="296656"/>
                    <a:pt x="520982" y="295056"/>
                    <a:pt x="499544" y="304800"/>
                  </a:cubicBezTo>
                  <a:cubicBezTo>
                    <a:pt x="499539" y="304802"/>
                    <a:pt x="395638" y="374071"/>
                    <a:pt x="374854" y="387927"/>
                  </a:cubicBezTo>
                  <a:cubicBezTo>
                    <a:pt x="360999" y="397163"/>
                    <a:pt x="349087" y="410370"/>
                    <a:pt x="333290" y="415636"/>
                  </a:cubicBezTo>
                  <a:cubicBezTo>
                    <a:pt x="291633" y="429522"/>
                    <a:pt x="285973" y="427358"/>
                    <a:pt x="250163" y="457200"/>
                  </a:cubicBezTo>
                  <a:cubicBezTo>
                    <a:pt x="235111" y="469743"/>
                    <a:pt x="225214" y="488380"/>
                    <a:pt x="208599" y="498764"/>
                  </a:cubicBezTo>
                  <a:cubicBezTo>
                    <a:pt x="187509" y="511945"/>
                    <a:pt x="161570" y="515351"/>
                    <a:pt x="139326" y="526473"/>
                  </a:cubicBezTo>
                  <a:cubicBezTo>
                    <a:pt x="124433" y="533920"/>
                    <a:pt x="112220" y="545921"/>
                    <a:pt x="97763" y="554182"/>
                  </a:cubicBezTo>
                  <a:cubicBezTo>
                    <a:pt x="79831" y="564429"/>
                    <a:pt x="61327" y="573755"/>
                    <a:pt x="42344" y="581891"/>
                  </a:cubicBezTo>
                  <a:cubicBezTo>
                    <a:pt x="28921" y="587644"/>
                    <a:pt x="13843" y="589214"/>
                    <a:pt x="781" y="595745"/>
                  </a:cubicBezTo>
                  <a:cubicBezTo>
                    <a:pt x="-3349" y="597810"/>
                    <a:pt x="10017" y="595745"/>
                    <a:pt x="14635" y="595745"/>
                  </a:cubicBezTo>
                </a:path>
              </a:pathLst>
            </a:cu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7092280" y="5537006"/>
            <a:ext cx="1080120" cy="700189"/>
            <a:chOff x="3296601" y="1648691"/>
            <a:chExt cx="1923470" cy="700189"/>
          </a:xfrm>
        </p:grpSpPr>
        <p:sp>
          <p:nvSpPr>
            <p:cNvPr id="18" name="Volný tvar 17"/>
            <p:cNvSpPr/>
            <p:nvPr/>
          </p:nvSpPr>
          <p:spPr>
            <a:xfrm>
              <a:off x="3419872" y="1648691"/>
              <a:ext cx="1800199" cy="700189"/>
            </a:xfrm>
            <a:custGeom>
              <a:avLst/>
              <a:gdLst>
                <a:gd name="connsiteX0" fmla="*/ 0 w 928255"/>
                <a:gd name="connsiteY0" fmla="*/ 0 h 1149927"/>
                <a:gd name="connsiteX1" fmla="*/ 263237 w 928255"/>
                <a:gd name="connsiteY1" fmla="*/ 387927 h 1149927"/>
                <a:gd name="connsiteX2" fmla="*/ 457200 w 928255"/>
                <a:gd name="connsiteY2" fmla="*/ 706582 h 1149927"/>
                <a:gd name="connsiteX3" fmla="*/ 568037 w 928255"/>
                <a:gd name="connsiteY3" fmla="*/ 817418 h 1149927"/>
                <a:gd name="connsiteX4" fmla="*/ 609600 w 928255"/>
                <a:gd name="connsiteY4" fmla="*/ 872836 h 1149927"/>
                <a:gd name="connsiteX5" fmla="*/ 692728 w 928255"/>
                <a:gd name="connsiteY5" fmla="*/ 983673 h 1149927"/>
                <a:gd name="connsiteX6" fmla="*/ 762000 w 928255"/>
                <a:gd name="connsiteY6" fmla="*/ 1039091 h 1149927"/>
                <a:gd name="connsiteX7" fmla="*/ 845128 w 928255"/>
                <a:gd name="connsiteY7" fmla="*/ 1094509 h 1149927"/>
                <a:gd name="connsiteX8" fmla="*/ 886691 w 928255"/>
                <a:gd name="connsiteY8" fmla="*/ 1136073 h 1149927"/>
                <a:gd name="connsiteX9" fmla="*/ 928255 w 928255"/>
                <a:gd name="connsiteY9" fmla="*/ 1149927 h 1149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28255" h="1149927">
                  <a:moveTo>
                    <a:pt x="0" y="0"/>
                  </a:moveTo>
                  <a:cubicBezTo>
                    <a:pt x="83694" y="209237"/>
                    <a:pt x="-23884" y="-42753"/>
                    <a:pt x="263237" y="387927"/>
                  </a:cubicBezTo>
                  <a:cubicBezTo>
                    <a:pt x="343182" y="507845"/>
                    <a:pt x="368746" y="604520"/>
                    <a:pt x="457200" y="706582"/>
                  </a:cubicBezTo>
                  <a:cubicBezTo>
                    <a:pt x="491419" y="746066"/>
                    <a:pt x="536688" y="775619"/>
                    <a:pt x="568037" y="817418"/>
                  </a:cubicBezTo>
                  <a:cubicBezTo>
                    <a:pt x="581891" y="835891"/>
                    <a:pt x="596179" y="854046"/>
                    <a:pt x="609600" y="872836"/>
                  </a:cubicBezTo>
                  <a:cubicBezTo>
                    <a:pt x="641577" y="917605"/>
                    <a:pt x="648457" y="939402"/>
                    <a:pt x="692728" y="983673"/>
                  </a:cubicBezTo>
                  <a:cubicBezTo>
                    <a:pt x="713638" y="1004583"/>
                    <a:pt x="738085" y="1021698"/>
                    <a:pt x="762000" y="1039091"/>
                  </a:cubicBezTo>
                  <a:cubicBezTo>
                    <a:pt x="788933" y="1058678"/>
                    <a:pt x="818841" y="1074063"/>
                    <a:pt x="845128" y="1094509"/>
                  </a:cubicBezTo>
                  <a:cubicBezTo>
                    <a:pt x="860594" y="1106538"/>
                    <a:pt x="870388" y="1125205"/>
                    <a:pt x="886691" y="1136073"/>
                  </a:cubicBezTo>
                  <a:cubicBezTo>
                    <a:pt x="898842" y="1144174"/>
                    <a:pt x="928255" y="1149927"/>
                    <a:pt x="928255" y="1149927"/>
                  </a:cubicBezTo>
                </a:path>
              </a:pathLst>
            </a:cu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Volný tvar 18"/>
            <p:cNvSpPr/>
            <p:nvPr/>
          </p:nvSpPr>
          <p:spPr>
            <a:xfrm>
              <a:off x="3296601" y="1648691"/>
              <a:ext cx="1884999" cy="596662"/>
            </a:xfrm>
            <a:custGeom>
              <a:avLst/>
              <a:gdLst>
                <a:gd name="connsiteX0" fmla="*/ 1884999 w 1884999"/>
                <a:gd name="connsiteY0" fmla="*/ 0 h 596662"/>
                <a:gd name="connsiteX1" fmla="*/ 1413944 w 1884999"/>
                <a:gd name="connsiteY1" fmla="*/ 27709 h 596662"/>
                <a:gd name="connsiteX2" fmla="*/ 1164563 w 1884999"/>
                <a:gd name="connsiteY2" fmla="*/ 96982 h 596662"/>
                <a:gd name="connsiteX3" fmla="*/ 1067581 w 1884999"/>
                <a:gd name="connsiteY3" fmla="*/ 138545 h 596662"/>
                <a:gd name="connsiteX4" fmla="*/ 984454 w 1884999"/>
                <a:gd name="connsiteY4" fmla="*/ 166254 h 596662"/>
                <a:gd name="connsiteX5" fmla="*/ 901326 w 1884999"/>
                <a:gd name="connsiteY5" fmla="*/ 207818 h 596662"/>
                <a:gd name="connsiteX6" fmla="*/ 818199 w 1884999"/>
                <a:gd name="connsiteY6" fmla="*/ 235527 h 596662"/>
                <a:gd name="connsiteX7" fmla="*/ 721217 w 1884999"/>
                <a:gd name="connsiteY7" fmla="*/ 263236 h 596662"/>
                <a:gd name="connsiteX8" fmla="*/ 610381 w 1884999"/>
                <a:gd name="connsiteY8" fmla="*/ 277091 h 596662"/>
                <a:gd name="connsiteX9" fmla="*/ 568817 w 1884999"/>
                <a:gd name="connsiteY9" fmla="*/ 290945 h 596662"/>
                <a:gd name="connsiteX10" fmla="*/ 499544 w 1884999"/>
                <a:gd name="connsiteY10" fmla="*/ 304800 h 596662"/>
                <a:gd name="connsiteX11" fmla="*/ 374854 w 1884999"/>
                <a:gd name="connsiteY11" fmla="*/ 387927 h 596662"/>
                <a:gd name="connsiteX12" fmla="*/ 333290 w 1884999"/>
                <a:gd name="connsiteY12" fmla="*/ 415636 h 596662"/>
                <a:gd name="connsiteX13" fmla="*/ 250163 w 1884999"/>
                <a:gd name="connsiteY13" fmla="*/ 457200 h 596662"/>
                <a:gd name="connsiteX14" fmla="*/ 208599 w 1884999"/>
                <a:gd name="connsiteY14" fmla="*/ 498764 h 596662"/>
                <a:gd name="connsiteX15" fmla="*/ 139326 w 1884999"/>
                <a:gd name="connsiteY15" fmla="*/ 526473 h 596662"/>
                <a:gd name="connsiteX16" fmla="*/ 97763 w 1884999"/>
                <a:gd name="connsiteY16" fmla="*/ 554182 h 596662"/>
                <a:gd name="connsiteX17" fmla="*/ 42344 w 1884999"/>
                <a:gd name="connsiteY17" fmla="*/ 581891 h 596662"/>
                <a:gd name="connsiteX18" fmla="*/ 781 w 1884999"/>
                <a:gd name="connsiteY18" fmla="*/ 595745 h 596662"/>
                <a:gd name="connsiteX19" fmla="*/ 14635 w 1884999"/>
                <a:gd name="connsiteY19" fmla="*/ 595745 h 596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84999" h="596662">
                  <a:moveTo>
                    <a:pt x="1884999" y="0"/>
                  </a:moveTo>
                  <a:cubicBezTo>
                    <a:pt x="1727981" y="9236"/>
                    <a:pt x="1565495" y="-14389"/>
                    <a:pt x="1413944" y="27709"/>
                  </a:cubicBezTo>
                  <a:cubicBezTo>
                    <a:pt x="1330817" y="50800"/>
                    <a:pt x="1243862" y="62997"/>
                    <a:pt x="1164563" y="96982"/>
                  </a:cubicBezTo>
                  <a:cubicBezTo>
                    <a:pt x="1132236" y="110836"/>
                    <a:pt x="1100408" y="125919"/>
                    <a:pt x="1067581" y="138545"/>
                  </a:cubicBezTo>
                  <a:cubicBezTo>
                    <a:pt x="1040320" y="149030"/>
                    <a:pt x="1011415" y="155020"/>
                    <a:pt x="984454" y="166254"/>
                  </a:cubicBezTo>
                  <a:cubicBezTo>
                    <a:pt x="955857" y="178169"/>
                    <a:pt x="929923" y="195903"/>
                    <a:pt x="901326" y="207818"/>
                  </a:cubicBezTo>
                  <a:cubicBezTo>
                    <a:pt x="874365" y="219052"/>
                    <a:pt x="845908" y="226291"/>
                    <a:pt x="818199" y="235527"/>
                  </a:cubicBezTo>
                  <a:cubicBezTo>
                    <a:pt x="785251" y="246510"/>
                    <a:pt x="756017" y="257436"/>
                    <a:pt x="721217" y="263236"/>
                  </a:cubicBezTo>
                  <a:cubicBezTo>
                    <a:pt x="684491" y="269357"/>
                    <a:pt x="647326" y="272473"/>
                    <a:pt x="610381" y="277091"/>
                  </a:cubicBezTo>
                  <a:cubicBezTo>
                    <a:pt x="596526" y="281709"/>
                    <a:pt x="582985" y="287403"/>
                    <a:pt x="568817" y="290945"/>
                  </a:cubicBezTo>
                  <a:cubicBezTo>
                    <a:pt x="545972" y="296656"/>
                    <a:pt x="520982" y="295056"/>
                    <a:pt x="499544" y="304800"/>
                  </a:cubicBezTo>
                  <a:cubicBezTo>
                    <a:pt x="499539" y="304802"/>
                    <a:pt x="395638" y="374071"/>
                    <a:pt x="374854" y="387927"/>
                  </a:cubicBezTo>
                  <a:cubicBezTo>
                    <a:pt x="360999" y="397163"/>
                    <a:pt x="349087" y="410370"/>
                    <a:pt x="333290" y="415636"/>
                  </a:cubicBezTo>
                  <a:cubicBezTo>
                    <a:pt x="291633" y="429522"/>
                    <a:pt x="285973" y="427358"/>
                    <a:pt x="250163" y="457200"/>
                  </a:cubicBezTo>
                  <a:cubicBezTo>
                    <a:pt x="235111" y="469743"/>
                    <a:pt x="225214" y="488380"/>
                    <a:pt x="208599" y="498764"/>
                  </a:cubicBezTo>
                  <a:cubicBezTo>
                    <a:pt x="187509" y="511945"/>
                    <a:pt x="161570" y="515351"/>
                    <a:pt x="139326" y="526473"/>
                  </a:cubicBezTo>
                  <a:cubicBezTo>
                    <a:pt x="124433" y="533920"/>
                    <a:pt x="112220" y="545921"/>
                    <a:pt x="97763" y="554182"/>
                  </a:cubicBezTo>
                  <a:cubicBezTo>
                    <a:pt x="79831" y="564429"/>
                    <a:pt x="61327" y="573755"/>
                    <a:pt x="42344" y="581891"/>
                  </a:cubicBezTo>
                  <a:cubicBezTo>
                    <a:pt x="28921" y="587644"/>
                    <a:pt x="13843" y="589214"/>
                    <a:pt x="781" y="595745"/>
                  </a:cubicBezTo>
                  <a:cubicBezTo>
                    <a:pt x="-3349" y="597810"/>
                    <a:pt x="10017" y="595745"/>
                    <a:pt x="14635" y="595745"/>
                  </a:cubicBezTo>
                </a:path>
              </a:pathLst>
            </a:cu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3505209" y="3817861"/>
            <a:ext cx="1467781" cy="700189"/>
            <a:chOff x="3296601" y="1648691"/>
            <a:chExt cx="1923470" cy="700189"/>
          </a:xfrm>
        </p:grpSpPr>
        <p:sp>
          <p:nvSpPr>
            <p:cNvPr id="21" name="Volný tvar 20"/>
            <p:cNvSpPr/>
            <p:nvPr/>
          </p:nvSpPr>
          <p:spPr>
            <a:xfrm>
              <a:off x="3419872" y="1648691"/>
              <a:ext cx="1800199" cy="700189"/>
            </a:xfrm>
            <a:custGeom>
              <a:avLst/>
              <a:gdLst>
                <a:gd name="connsiteX0" fmla="*/ 0 w 928255"/>
                <a:gd name="connsiteY0" fmla="*/ 0 h 1149927"/>
                <a:gd name="connsiteX1" fmla="*/ 263237 w 928255"/>
                <a:gd name="connsiteY1" fmla="*/ 387927 h 1149927"/>
                <a:gd name="connsiteX2" fmla="*/ 457200 w 928255"/>
                <a:gd name="connsiteY2" fmla="*/ 706582 h 1149927"/>
                <a:gd name="connsiteX3" fmla="*/ 568037 w 928255"/>
                <a:gd name="connsiteY3" fmla="*/ 817418 h 1149927"/>
                <a:gd name="connsiteX4" fmla="*/ 609600 w 928255"/>
                <a:gd name="connsiteY4" fmla="*/ 872836 h 1149927"/>
                <a:gd name="connsiteX5" fmla="*/ 692728 w 928255"/>
                <a:gd name="connsiteY5" fmla="*/ 983673 h 1149927"/>
                <a:gd name="connsiteX6" fmla="*/ 762000 w 928255"/>
                <a:gd name="connsiteY6" fmla="*/ 1039091 h 1149927"/>
                <a:gd name="connsiteX7" fmla="*/ 845128 w 928255"/>
                <a:gd name="connsiteY7" fmla="*/ 1094509 h 1149927"/>
                <a:gd name="connsiteX8" fmla="*/ 886691 w 928255"/>
                <a:gd name="connsiteY8" fmla="*/ 1136073 h 1149927"/>
                <a:gd name="connsiteX9" fmla="*/ 928255 w 928255"/>
                <a:gd name="connsiteY9" fmla="*/ 1149927 h 1149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28255" h="1149927">
                  <a:moveTo>
                    <a:pt x="0" y="0"/>
                  </a:moveTo>
                  <a:cubicBezTo>
                    <a:pt x="83694" y="209237"/>
                    <a:pt x="-23884" y="-42753"/>
                    <a:pt x="263237" y="387927"/>
                  </a:cubicBezTo>
                  <a:cubicBezTo>
                    <a:pt x="343182" y="507845"/>
                    <a:pt x="368746" y="604520"/>
                    <a:pt x="457200" y="706582"/>
                  </a:cubicBezTo>
                  <a:cubicBezTo>
                    <a:pt x="491419" y="746066"/>
                    <a:pt x="536688" y="775619"/>
                    <a:pt x="568037" y="817418"/>
                  </a:cubicBezTo>
                  <a:cubicBezTo>
                    <a:pt x="581891" y="835891"/>
                    <a:pt x="596179" y="854046"/>
                    <a:pt x="609600" y="872836"/>
                  </a:cubicBezTo>
                  <a:cubicBezTo>
                    <a:pt x="641577" y="917605"/>
                    <a:pt x="648457" y="939402"/>
                    <a:pt x="692728" y="983673"/>
                  </a:cubicBezTo>
                  <a:cubicBezTo>
                    <a:pt x="713638" y="1004583"/>
                    <a:pt x="738085" y="1021698"/>
                    <a:pt x="762000" y="1039091"/>
                  </a:cubicBezTo>
                  <a:cubicBezTo>
                    <a:pt x="788933" y="1058678"/>
                    <a:pt x="818841" y="1074063"/>
                    <a:pt x="845128" y="1094509"/>
                  </a:cubicBezTo>
                  <a:cubicBezTo>
                    <a:pt x="860594" y="1106538"/>
                    <a:pt x="870388" y="1125205"/>
                    <a:pt x="886691" y="1136073"/>
                  </a:cubicBezTo>
                  <a:cubicBezTo>
                    <a:pt x="898842" y="1144174"/>
                    <a:pt x="928255" y="1149927"/>
                    <a:pt x="928255" y="1149927"/>
                  </a:cubicBezTo>
                </a:path>
              </a:pathLst>
            </a:cu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3296601" y="1648691"/>
              <a:ext cx="1884999" cy="596662"/>
            </a:xfrm>
            <a:custGeom>
              <a:avLst/>
              <a:gdLst>
                <a:gd name="connsiteX0" fmla="*/ 1884999 w 1884999"/>
                <a:gd name="connsiteY0" fmla="*/ 0 h 596662"/>
                <a:gd name="connsiteX1" fmla="*/ 1413944 w 1884999"/>
                <a:gd name="connsiteY1" fmla="*/ 27709 h 596662"/>
                <a:gd name="connsiteX2" fmla="*/ 1164563 w 1884999"/>
                <a:gd name="connsiteY2" fmla="*/ 96982 h 596662"/>
                <a:gd name="connsiteX3" fmla="*/ 1067581 w 1884999"/>
                <a:gd name="connsiteY3" fmla="*/ 138545 h 596662"/>
                <a:gd name="connsiteX4" fmla="*/ 984454 w 1884999"/>
                <a:gd name="connsiteY4" fmla="*/ 166254 h 596662"/>
                <a:gd name="connsiteX5" fmla="*/ 901326 w 1884999"/>
                <a:gd name="connsiteY5" fmla="*/ 207818 h 596662"/>
                <a:gd name="connsiteX6" fmla="*/ 818199 w 1884999"/>
                <a:gd name="connsiteY6" fmla="*/ 235527 h 596662"/>
                <a:gd name="connsiteX7" fmla="*/ 721217 w 1884999"/>
                <a:gd name="connsiteY7" fmla="*/ 263236 h 596662"/>
                <a:gd name="connsiteX8" fmla="*/ 610381 w 1884999"/>
                <a:gd name="connsiteY8" fmla="*/ 277091 h 596662"/>
                <a:gd name="connsiteX9" fmla="*/ 568817 w 1884999"/>
                <a:gd name="connsiteY9" fmla="*/ 290945 h 596662"/>
                <a:gd name="connsiteX10" fmla="*/ 499544 w 1884999"/>
                <a:gd name="connsiteY10" fmla="*/ 304800 h 596662"/>
                <a:gd name="connsiteX11" fmla="*/ 374854 w 1884999"/>
                <a:gd name="connsiteY11" fmla="*/ 387927 h 596662"/>
                <a:gd name="connsiteX12" fmla="*/ 333290 w 1884999"/>
                <a:gd name="connsiteY12" fmla="*/ 415636 h 596662"/>
                <a:gd name="connsiteX13" fmla="*/ 250163 w 1884999"/>
                <a:gd name="connsiteY13" fmla="*/ 457200 h 596662"/>
                <a:gd name="connsiteX14" fmla="*/ 208599 w 1884999"/>
                <a:gd name="connsiteY14" fmla="*/ 498764 h 596662"/>
                <a:gd name="connsiteX15" fmla="*/ 139326 w 1884999"/>
                <a:gd name="connsiteY15" fmla="*/ 526473 h 596662"/>
                <a:gd name="connsiteX16" fmla="*/ 97763 w 1884999"/>
                <a:gd name="connsiteY16" fmla="*/ 554182 h 596662"/>
                <a:gd name="connsiteX17" fmla="*/ 42344 w 1884999"/>
                <a:gd name="connsiteY17" fmla="*/ 581891 h 596662"/>
                <a:gd name="connsiteX18" fmla="*/ 781 w 1884999"/>
                <a:gd name="connsiteY18" fmla="*/ 595745 h 596662"/>
                <a:gd name="connsiteX19" fmla="*/ 14635 w 1884999"/>
                <a:gd name="connsiteY19" fmla="*/ 595745 h 596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84999" h="596662">
                  <a:moveTo>
                    <a:pt x="1884999" y="0"/>
                  </a:moveTo>
                  <a:cubicBezTo>
                    <a:pt x="1727981" y="9236"/>
                    <a:pt x="1565495" y="-14389"/>
                    <a:pt x="1413944" y="27709"/>
                  </a:cubicBezTo>
                  <a:cubicBezTo>
                    <a:pt x="1330817" y="50800"/>
                    <a:pt x="1243862" y="62997"/>
                    <a:pt x="1164563" y="96982"/>
                  </a:cubicBezTo>
                  <a:cubicBezTo>
                    <a:pt x="1132236" y="110836"/>
                    <a:pt x="1100408" y="125919"/>
                    <a:pt x="1067581" y="138545"/>
                  </a:cubicBezTo>
                  <a:cubicBezTo>
                    <a:pt x="1040320" y="149030"/>
                    <a:pt x="1011415" y="155020"/>
                    <a:pt x="984454" y="166254"/>
                  </a:cubicBezTo>
                  <a:cubicBezTo>
                    <a:pt x="955857" y="178169"/>
                    <a:pt x="929923" y="195903"/>
                    <a:pt x="901326" y="207818"/>
                  </a:cubicBezTo>
                  <a:cubicBezTo>
                    <a:pt x="874365" y="219052"/>
                    <a:pt x="845908" y="226291"/>
                    <a:pt x="818199" y="235527"/>
                  </a:cubicBezTo>
                  <a:cubicBezTo>
                    <a:pt x="785251" y="246510"/>
                    <a:pt x="756017" y="257436"/>
                    <a:pt x="721217" y="263236"/>
                  </a:cubicBezTo>
                  <a:cubicBezTo>
                    <a:pt x="684491" y="269357"/>
                    <a:pt x="647326" y="272473"/>
                    <a:pt x="610381" y="277091"/>
                  </a:cubicBezTo>
                  <a:cubicBezTo>
                    <a:pt x="596526" y="281709"/>
                    <a:pt x="582985" y="287403"/>
                    <a:pt x="568817" y="290945"/>
                  </a:cubicBezTo>
                  <a:cubicBezTo>
                    <a:pt x="545972" y="296656"/>
                    <a:pt x="520982" y="295056"/>
                    <a:pt x="499544" y="304800"/>
                  </a:cubicBezTo>
                  <a:cubicBezTo>
                    <a:pt x="499539" y="304802"/>
                    <a:pt x="395638" y="374071"/>
                    <a:pt x="374854" y="387927"/>
                  </a:cubicBezTo>
                  <a:cubicBezTo>
                    <a:pt x="360999" y="397163"/>
                    <a:pt x="349087" y="410370"/>
                    <a:pt x="333290" y="415636"/>
                  </a:cubicBezTo>
                  <a:cubicBezTo>
                    <a:pt x="291633" y="429522"/>
                    <a:pt x="285973" y="427358"/>
                    <a:pt x="250163" y="457200"/>
                  </a:cubicBezTo>
                  <a:cubicBezTo>
                    <a:pt x="235111" y="469743"/>
                    <a:pt x="225214" y="488380"/>
                    <a:pt x="208599" y="498764"/>
                  </a:cubicBezTo>
                  <a:cubicBezTo>
                    <a:pt x="187509" y="511945"/>
                    <a:pt x="161570" y="515351"/>
                    <a:pt x="139326" y="526473"/>
                  </a:cubicBezTo>
                  <a:cubicBezTo>
                    <a:pt x="124433" y="533920"/>
                    <a:pt x="112220" y="545921"/>
                    <a:pt x="97763" y="554182"/>
                  </a:cubicBezTo>
                  <a:cubicBezTo>
                    <a:pt x="79831" y="564429"/>
                    <a:pt x="61327" y="573755"/>
                    <a:pt x="42344" y="581891"/>
                  </a:cubicBezTo>
                  <a:cubicBezTo>
                    <a:pt x="28921" y="587644"/>
                    <a:pt x="13843" y="589214"/>
                    <a:pt x="781" y="595745"/>
                  </a:cubicBezTo>
                  <a:cubicBezTo>
                    <a:pt x="-3349" y="597810"/>
                    <a:pt x="10017" y="595745"/>
                    <a:pt x="14635" y="595745"/>
                  </a:cubicBezTo>
                </a:path>
              </a:pathLst>
            </a:cu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75150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Mezi podstatná jména se zatoulaly jiné slovní druhy. Škrtni, co sem nepatří: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3272145" y="3242593"/>
            <a:ext cx="2227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cestuje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2578" y="1628800"/>
            <a:ext cx="30958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cestovatel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804248" y="1645117"/>
            <a:ext cx="18315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Agáta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2578" y="5589240"/>
            <a:ext cx="22408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radost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097805" y="5373216"/>
            <a:ext cx="25630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rgbClr val="92D050"/>
                </a:solidFill>
                <a:effectLst/>
              </a:rPr>
              <a:t>cestovní</a:t>
            </a:r>
            <a:endParaRPr lang="cs-CZ" sz="5400" b="1" cap="none" spc="0" dirty="0">
              <a:ln/>
              <a:solidFill>
                <a:srgbClr val="92D050"/>
              </a:solidFill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3343" y="4077072"/>
            <a:ext cx="28943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cestování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80584" y="3312044"/>
            <a:ext cx="17676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práce</a:t>
            </a:r>
            <a:endParaRPr lang="cs-CZ" sz="54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192122" y="4221088"/>
            <a:ext cx="29869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pracovník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054544" y="5594164"/>
            <a:ext cx="26144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pracoval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851920" y="1689143"/>
            <a:ext cx="26550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pracovní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867684" y="2780928"/>
            <a:ext cx="20856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hrdost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666653" y="2568447"/>
            <a:ext cx="1495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rgbClr val="00B050"/>
                </a:solidFill>
                <a:effectLst/>
              </a:rPr>
              <a:t>hrdý</a:t>
            </a:r>
            <a:endParaRPr lang="cs-CZ" sz="5400" b="1" cap="none" spc="0" dirty="0">
              <a:ln/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7629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Mezi podstatná jména se zatoulaly jiné slovní druhy. Škrtni, co sem nepatří: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3272145" y="3242593"/>
            <a:ext cx="2227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cestuje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2578" y="1628800"/>
            <a:ext cx="30958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cestovatel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804248" y="1645117"/>
            <a:ext cx="18315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Agáta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2578" y="5589240"/>
            <a:ext cx="22408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radost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097805" y="5373216"/>
            <a:ext cx="25630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rgbClr val="92D050"/>
                </a:solidFill>
                <a:effectLst/>
              </a:rPr>
              <a:t>cestovní</a:t>
            </a:r>
            <a:endParaRPr lang="cs-CZ" sz="5400" b="1" cap="none" spc="0" dirty="0">
              <a:ln/>
              <a:solidFill>
                <a:srgbClr val="92D050"/>
              </a:solidFill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3343" y="4077072"/>
            <a:ext cx="28943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cestování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80584" y="3312044"/>
            <a:ext cx="17676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práce</a:t>
            </a:r>
            <a:endParaRPr lang="cs-CZ" sz="54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192122" y="4221088"/>
            <a:ext cx="29869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pracovník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054544" y="5594164"/>
            <a:ext cx="26144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pracoval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851920" y="1689143"/>
            <a:ext cx="26550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pracovní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867684" y="2780928"/>
            <a:ext cx="20856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hrdost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666653" y="2568447"/>
            <a:ext cx="1495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rgbClr val="00B050"/>
                </a:solidFill>
                <a:effectLst/>
              </a:rPr>
              <a:t>hrdý</a:t>
            </a:r>
            <a:endParaRPr lang="cs-CZ" sz="5400" b="1" cap="none" spc="0" dirty="0">
              <a:ln/>
              <a:solidFill>
                <a:srgbClr val="00B050"/>
              </a:solidFill>
              <a:effectLst/>
            </a:endParaRPr>
          </a:p>
        </p:txBody>
      </p:sp>
      <p:sp>
        <p:nvSpPr>
          <p:cNvPr id="16" name="Zaoblený obdélník 15"/>
          <p:cNvSpPr/>
          <p:nvPr/>
        </p:nvSpPr>
        <p:spPr>
          <a:xfrm rot="1703475">
            <a:off x="6858317" y="427986"/>
            <a:ext cx="2232248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Řešení</a:t>
            </a:r>
            <a:endParaRPr lang="cs-CZ" sz="3600" dirty="0">
              <a:solidFill>
                <a:srgbClr val="FF0000"/>
              </a:solidFill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4361793" y="1703144"/>
            <a:ext cx="1736012" cy="909329"/>
            <a:chOff x="4361793" y="1703144"/>
            <a:chExt cx="1736012" cy="909329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4361793" y="1703144"/>
              <a:ext cx="1736012" cy="909329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 flipV="1">
              <a:off x="4361793" y="1844825"/>
              <a:ext cx="1736012" cy="767648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2" name="Skupina 21"/>
          <p:cNvGrpSpPr/>
          <p:nvPr/>
        </p:nvGrpSpPr>
        <p:grpSpPr>
          <a:xfrm>
            <a:off x="5636078" y="2575447"/>
            <a:ext cx="1736012" cy="909329"/>
            <a:chOff x="4361793" y="1703144"/>
            <a:chExt cx="1736012" cy="909329"/>
          </a:xfrm>
        </p:grpSpPr>
        <p:cxnSp>
          <p:nvCxnSpPr>
            <p:cNvPr id="23" name="Přímá spojnice 22"/>
            <p:cNvCxnSpPr/>
            <p:nvPr/>
          </p:nvCxnSpPr>
          <p:spPr>
            <a:xfrm>
              <a:off x="4361793" y="1703144"/>
              <a:ext cx="1736012" cy="909329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4361793" y="1844825"/>
              <a:ext cx="1736012" cy="767648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5" name="Skupina 24"/>
          <p:cNvGrpSpPr/>
          <p:nvPr/>
        </p:nvGrpSpPr>
        <p:grpSpPr>
          <a:xfrm>
            <a:off x="3443451" y="3282370"/>
            <a:ext cx="1736012" cy="909329"/>
            <a:chOff x="4361793" y="1703144"/>
            <a:chExt cx="1736012" cy="909329"/>
          </a:xfrm>
        </p:grpSpPr>
        <p:cxnSp>
          <p:nvCxnSpPr>
            <p:cNvPr id="26" name="Přímá spojnice 25"/>
            <p:cNvCxnSpPr/>
            <p:nvPr/>
          </p:nvCxnSpPr>
          <p:spPr>
            <a:xfrm>
              <a:off x="4361793" y="1703144"/>
              <a:ext cx="1736012" cy="909329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/>
            <p:nvPr/>
          </p:nvCxnSpPr>
          <p:spPr>
            <a:xfrm flipV="1">
              <a:off x="4361793" y="1844825"/>
              <a:ext cx="1736012" cy="767648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8" name="Skupina 27"/>
          <p:cNvGrpSpPr/>
          <p:nvPr/>
        </p:nvGrpSpPr>
        <p:grpSpPr>
          <a:xfrm>
            <a:off x="6511303" y="5387217"/>
            <a:ext cx="1736012" cy="909329"/>
            <a:chOff x="4361793" y="1703144"/>
            <a:chExt cx="1736012" cy="909329"/>
          </a:xfrm>
        </p:grpSpPr>
        <p:cxnSp>
          <p:nvCxnSpPr>
            <p:cNvPr id="29" name="Přímá spojnice 28"/>
            <p:cNvCxnSpPr/>
            <p:nvPr/>
          </p:nvCxnSpPr>
          <p:spPr>
            <a:xfrm>
              <a:off x="4361793" y="1703144"/>
              <a:ext cx="1736012" cy="909329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 flipV="1">
              <a:off x="4361793" y="1844825"/>
              <a:ext cx="1736012" cy="767648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31" name="Skupina 30"/>
          <p:cNvGrpSpPr/>
          <p:nvPr/>
        </p:nvGrpSpPr>
        <p:grpSpPr>
          <a:xfrm>
            <a:off x="3646187" y="5608165"/>
            <a:ext cx="1736012" cy="909329"/>
            <a:chOff x="4361793" y="1703144"/>
            <a:chExt cx="1736012" cy="909329"/>
          </a:xfrm>
        </p:grpSpPr>
        <p:cxnSp>
          <p:nvCxnSpPr>
            <p:cNvPr id="32" name="Přímá spojnice 31"/>
            <p:cNvCxnSpPr/>
            <p:nvPr/>
          </p:nvCxnSpPr>
          <p:spPr>
            <a:xfrm>
              <a:off x="4361793" y="1703144"/>
              <a:ext cx="1736012" cy="909329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 flipV="1">
              <a:off x="4361793" y="1844825"/>
              <a:ext cx="1736012" cy="767648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3107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Utvoř slova příbuzná</a:t>
            </a:r>
            <a:br>
              <a:rPr lang="cs-CZ" dirty="0" smtClean="0"/>
            </a:br>
            <a:r>
              <a:rPr lang="cs-CZ" dirty="0" smtClean="0"/>
              <a:t>(doplň tabulku):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084291"/>
              </p:ext>
            </p:extLst>
          </p:nvPr>
        </p:nvGraphicFramePr>
        <p:xfrm>
          <a:off x="611560" y="2204864"/>
          <a:ext cx="7920880" cy="29971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220"/>
                <a:gridCol w="1980220"/>
                <a:gridCol w="1980220"/>
                <a:gridCol w="1980220"/>
              </a:tblGrid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Podstatná jména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Přídavná</a:t>
                      </a:r>
                      <a:r>
                        <a:rPr lang="cs-CZ" sz="2800" baseline="0" dirty="0" smtClean="0"/>
                        <a:t> jména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slovesa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příslovce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vyslovit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strašidelný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zlobení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C:\Users\NTB3\AppData\Local\Microsoft\Windows\Temporary Internet Files\Content.IE5\0OXI9BSJ\MC90043614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1" y="404664"/>
            <a:ext cx="2492813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8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Utvoř slova příbuzná</a:t>
            </a:r>
            <a:br>
              <a:rPr lang="cs-CZ" dirty="0" smtClean="0"/>
            </a:br>
            <a:r>
              <a:rPr lang="cs-CZ" dirty="0" smtClean="0"/>
              <a:t>(doplň tabulku):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081337"/>
              </p:ext>
            </p:extLst>
          </p:nvPr>
        </p:nvGraphicFramePr>
        <p:xfrm>
          <a:off x="611560" y="2204864"/>
          <a:ext cx="7920880" cy="29971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220"/>
                <a:gridCol w="1980220"/>
                <a:gridCol w="1980220"/>
                <a:gridCol w="1980220"/>
              </a:tblGrid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Podstatná jména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Přídavná</a:t>
                      </a:r>
                      <a:r>
                        <a:rPr lang="cs-CZ" sz="2800" baseline="0" dirty="0" smtClean="0"/>
                        <a:t> jména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slovesa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příslovce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výslovnost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výslovný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vyslovit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vysloveně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strašidlo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strašidelný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strašit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strašidelně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zlobení</a:t>
                      </a:r>
                      <a:endParaRPr lang="cs-CZ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zlobivý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zlobit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zlobivě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C:\Users\NTB3\AppData\Local\Microsoft\Windows\Temporary Internet Files\Content.IE5\0OXI9BSJ\MC90043614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1" y="404664"/>
            <a:ext cx="2492813" cy="1656184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aoblený obdélník 7"/>
          <p:cNvSpPr/>
          <p:nvPr/>
        </p:nvSpPr>
        <p:spPr>
          <a:xfrm rot="1703475">
            <a:off x="6642293" y="887734"/>
            <a:ext cx="2232248" cy="792088"/>
          </a:xfrm>
          <a:prstGeom prst="roundRect">
            <a:avLst/>
          </a:prstGeom>
          <a:solidFill>
            <a:srgbClr val="FFFF00"/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Řešení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14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i="1" dirty="0" smtClean="0">
                <a:effectLst/>
              </a:rPr>
              <a:t>http://office.microsoft.com/cs-cz/images</a:t>
            </a:r>
            <a:r>
              <a:rPr lang="cs-CZ" sz="2000" i="1" smtClean="0">
                <a:effectLst/>
              </a:rPr>
              <a:t>/?CTT=6&amp;ver=14&amp;app=powerpnt.exe</a:t>
            </a:r>
            <a:endParaRPr lang="cs-CZ" sz="2000" i="1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8567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TC010205604[[fn=Konstrukční motiv]]</Template>
  <TotalTime>230</TotalTime>
  <Words>273</Words>
  <Application>Microsoft Office PowerPoint</Application>
  <PresentationFormat>Předvádění na obrazovce (4:3)</PresentationFormat>
  <Paragraphs>84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Podstatná jména</vt:lpstr>
      <vt:lpstr>Podstatná jména : (vyber správné možnosti)</vt:lpstr>
      <vt:lpstr>Podstatná jména : (vyber správné možnosti)</vt:lpstr>
      <vt:lpstr>Mezi podstatná jména se zatoulaly jiné slovní druhy. Škrtni, co sem nepatří:</vt:lpstr>
      <vt:lpstr>Mezi podstatná jména se zatoulaly jiné slovní druhy. Škrtni, co sem nepatří:</vt:lpstr>
      <vt:lpstr>Utvoř slova příbuzná (doplň tabulku):</vt:lpstr>
      <vt:lpstr>Utvoř slova příbuzná (doplň tabulku):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Dočkalová Jana</dc:creator>
  <cp:lastModifiedBy>NTB3</cp:lastModifiedBy>
  <cp:revision>27</cp:revision>
  <dcterms:created xsi:type="dcterms:W3CDTF">2011-10-18T13:52:16Z</dcterms:created>
  <dcterms:modified xsi:type="dcterms:W3CDTF">2012-02-27T18:23:44Z</dcterms:modified>
</cp:coreProperties>
</file>