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641965-39AC-434F-9BFF-58FAC43282F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7765D1-7C04-4446-A23F-3B1BDFFEF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451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7765D1-7C04-4446-A23F-3B1BDFFEF3E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952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7765D1-7C04-4446-A23F-3B1BDFFEF3E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064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7F2E96-1FCD-4598-BABB-D9D21425CFD3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BAD3E2-32A2-4541-91E4-A6B9A17E17D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c/Jan_Vil%C3%ADmek_-_Mistr_Jan_Hus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e/e9/Jan_Hus_2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3/39/Brozik,_Vaclav_-_Jan_Hus_souzen_na_snemu_Kostnickem_r._1415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e/e1/Muttich,_Kamil_Vladislav_-_Mistr_Jan_Hus_na_hranici_v_Kostnici_1415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c/Jan_Vil%C3%ADmek_-_Mistr_Jan_Hus.jpg/438px-Jan_Vil%C3%ADmek_-_Mistr_Jan_Hus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1/Muttich,_Kamil_Vladislav_-_Mistr_Jan_Hus_na_hranici_v_Kostnici_1415.jpg" TargetMode="External"/><Relationship Id="rId5" Type="http://schemas.openxmlformats.org/officeDocument/2006/relationships/hyperlink" Target="http://upload.wikimedia.org/wikipedia/commons/3/39/Brozik,_Vaclav_-_Jan_Hus_souzen_na_snemu_Kostnickem_r._1415.jpg" TargetMode="External"/><Relationship Id="rId4" Type="http://schemas.openxmlformats.org/officeDocument/2006/relationships/hyperlink" Target="http://upload.wikimedia.org/wikipedia/commons/e/e9/Jan_Hus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2612862"/>
              </p:ext>
            </p:extLst>
          </p:nvPr>
        </p:nvGraphicFramePr>
        <p:xfrm>
          <a:off x="1619672" y="2996952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Jan Hus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Jan Hus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Mistru Janu Husovi. Jeho život a okolnosti smrti.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znají dílo Mistra Jana Husa. Okolnosti jeho smrti.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69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29512"/>
            <a:ext cx="446449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Jan Hus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Po smrti Karla IV. </a:t>
            </a:r>
            <a:r>
              <a:rPr lang="cs-CZ" sz="2200" dirty="0"/>
              <a:t> </a:t>
            </a:r>
            <a:r>
              <a:rPr lang="cs-CZ" sz="2200" dirty="0" smtClean="0"/>
              <a:t>se ujal vlády jeho syn Václav IV.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Neměl takovou moc a šlechta začínala být víc a víc nabývat moc.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Utiskovali se poddaní a rostly spory mezi pány a šlechtici.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Mezi lidmi se začala šířit téměř stálá válka.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Církev stále bohatla – začala prodávat odpustky. </a:t>
            </a:r>
            <a:endParaRPr lang="cs-CZ" sz="2200" dirty="0"/>
          </a:p>
        </p:txBody>
      </p:sp>
      <p:pic>
        <p:nvPicPr>
          <p:cNvPr id="1026" name="Picture 2" descr="Soubor:Jan Vilímek - Mistr Jan Hu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48680"/>
            <a:ext cx="41719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75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88" y="908720"/>
            <a:ext cx="83529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Proti odpustkům se začali ohrazovat množí čestní kněží.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Nejznámějším byl Mistr Jan Hus.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Narodil se kolem roku 1370.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Byl to profesor na pražské univerzitě.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Kázal v Praze k kapli Betlémské, aby se církev vrátila k tomu, co hlásal zakladatel křesťanství Ježíš Kristus.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Nadšeně ho poslouchali prostí občané, bohatí se ale začali obávat o svůj majetek.</a:t>
            </a:r>
          </a:p>
        </p:txBody>
      </p:sp>
    </p:spTree>
    <p:extLst>
      <p:ext uri="{BB962C8B-B14F-4D97-AF65-F5344CB8AC3E}">
        <p14:creationId xmlns:p14="http://schemas.microsoft.com/office/powerpoint/2010/main" val="20123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55182"/>
            <a:ext cx="428447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Jan Hus byl nucen odejít z Prahy.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Na jeho kázání se ale i na venkově shromažďovali tisíce lidí.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Po nějaké době ho církev prohlásila za kacíře.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Církev tvrdila, že nechce církev napravit, ale zničit.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Mistr Jan Hus se chtěl bránit proti těmto obviněním.</a:t>
            </a:r>
            <a:endParaRPr lang="cs-CZ" sz="2200" dirty="0"/>
          </a:p>
        </p:txBody>
      </p:sp>
      <p:pic>
        <p:nvPicPr>
          <p:cNvPr id="2050" name="Picture 2" descr="Soubor:Jan Hu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0688"/>
            <a:ext cx="3390900" cy="496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778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04675"/>
            <a:ext cx="4320480" cy="5093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V Kostnici (německém městě) se konal církevním sněm.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Mistr Jan Hus byl na něj pozván, aby zde obhájil své názory.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Jan Hus uvěřil slibům a do Kostnice. 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5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500" dirty="0" smtClean="0"/>
              <a:t>Přátelé ho upozorňovali, že na sněmu nebudou chtít slyšet jeho názory.</a:t>
            </a:r>
          </a:p>
        </p:txBody>
      </p:sp>
      <p:pic>
        <p:nvPicPr>
          <p:cNvPr id="3074" name="Picture 2" descr="Soubor:Brozik, Vaclav - Jan Hus souzen na snemu Kostnickem r. 141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361" y="476672"/>
            <a:ext cx="3608437" cy="5749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569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4296"/>
            <a:ext cx="85689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Hus byl v Kostnici uvězněn.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Žádali ho, aby své názory odvolal. Hus neustoupil.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2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200" dirty="0" smtClean="0"/>
              <a:t>6. července 1415 byl jako kacíř v Kostnici upálen.</a:t>
            </a:r>
            <a:endParaRPr lang="cs-CZ" sz="2200" dirty="0"/>
          </a:p>
        </p:txBody>
      </p:sp>
      <p:pic>
        <p:nvPicPr>
          <p:cNvPr id="5122" name="Picture 2" descr="Soubor:Muttich, Kamil Vladislav - Mistr Jan Hus na hranici v Kostnici 141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938" y="2259400"/>
            <a:ext cx="30861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56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208912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  <a:endParaRPr lang="cs-CZ" dirty="0">
              <a:hlinkClick r:id="rId3"/>
            </a:endParaRPr>
          </a:p>
          <a:p>
            <a:pPr lvl="2"/>
            <a:r>
              <a:rPr lang="cs-CZ" dirty="0" smtClean="0">
                <a:hlinkClick r:id="rId3"/>
              </a:rPr>
              <a:t>http://upload.wikimedia.org/wikipedia/commons/thumb/4/4c/Jan_Vil%C3%ADmek_-_Mistr_Jan_Hus.jpg/438px-Jan_Vil%C3%ADmek_-_Mistr_Jan_Hus.jpg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lvl="2"/>
            <a:r>
              <a:rPr lang="cs-CZ" dirty="0" smtClean="0">
                <a:hlinkClick r:id="rId4"/>
              </a:rPr>
              <a:t>http://upload.wikimedia.org/wikipedia/commons/e/e9/Jan_Hus_2.jpg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lvl="2"/>
            <a:r>
              <a:rPr lang="cs-CZ" dirty="0" smtClean="0">
                <a:hlinkClick r:id="rId5"/>
              </a:rPr>
              <a:t>http://upload.wikimedia.org/wikipedia/commons/3/39/Brozik%2C_Vaclav_-_Jan_Hus_souzen_na_snemu_Kostnickem_r._1415.jpg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lvl="2"/>
            <a:r>
              <a:rPr lang="cs-CZ" dirty="0" smtClean="0">
                <a:hlinkClick r:id="rId6"/>
              </a:rPr>
              <a:t>http://upload.wikimedia.org/wikipedia/commons/e/e1/Muttich%2C_Kamil_Vladislav_-_Mistr_Jan_Hus_na_hranici_v_Kostnici_1415.jpg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9290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73</TotalTime>
  <Words>309</Words>
  <Application>Microsoft Office PowerPoint</Application>
  <PresentationFormat>Předvádění na obrazovce (4:3)</PresentationFormat>
  <Paragraphs>74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8</cp:revision>
  <dcterms:created xsi:type="dcterms:W3CDTF">2012-04-09T15:27:24Z</dcterms:created>
  <dcterms:modified xsi:type="dcterms:W3CDTF">2012-04-10T13:03:34Z</dcterms:modified>
</cp:coreProperties>
</file>