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63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39DA39-A51F-42FD-9898-A2E9D60C101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160AE9-5112-47A7-9F14-A81C0766D8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6/Charles_IV-John_Ocko_votive_picture-fragment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a/ad/Josef_Mathauser_-_Karel_IV._pokl%C3%A1d%C3%A1_z%C3%A1kadn%C3%AD_k%C3%A1men_k_nov%C3%A9mu_mostu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Josef_Mathauser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7/Kaja4Gelnhausenkodex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7/Kaja4Gelnhausenkodex.jpg" TargetMode="External"/><Relationship Id="rId2" Type="http://schemas.openxmlformats.org/officeDocument/2006/relationships/hyperlink" Target="http://upload.wikimedia.org/wikipedia/commons/thumb/1/16/Charles_IV-John_Ocko_votive_picture-fragment.jpg/410px-Charles_IV-John_Ocko_votive_picture-fragmen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478411"/>
              </p:ext>
            </p:extLst>
          </p:nvPr>
        </p:nvGraphicFramePr>
        <p:xfrm>
          <a:off x="1619672" y="2996952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Karel IV.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Lucemburkové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informace o Karlu IV., jeho životě a vládě.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době Karla IV., dokáží časově zařadit svatbu Karlštejnu, otevření Karlovy univerzity.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549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692696"/>
            <a:ext cx="5219677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Karel IV. </a:t>
            </a:r>
            <a:r>
              <a:rPr lang="cs-CZ" sz="4000" b="1" u="sng" smtClean="0">
                <a:solidFill>
                  <a:srgbClr val="FF0000"/>
                </a:solidFill>
              </a:rPr>
              <a:t>1</a:t>
            </a:r>
            <a:endParaRPr lang="cs-CZ" sz="4000" b="1" u="sng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Karel IV. Se narodil 14. května 1316.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Původním jménem Václav.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Jméno Karel přijal při křtu.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Syn Elišky Přemyslovny a Jana Lucemburského.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Učil se na francouzském dvoře.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26" name="Picture 2" descr="Soubor:Charles IV-John Ocko votive 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0" y="376443"/>
            <a:ext cx="39052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02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92696"/>
            <a:ext cx="8424936" cy="5647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Uměl číst a psát.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Mluvil francouzsky, italsky, německy a latinsky.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Češtinu při pobytu v cizině zapomněl a znovu se ji po návratu učil.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Zkušenosti s vládnutím získal v Itálii.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 jeho 17 letech ho vyhledalo poselstvo z Čech a žádalo ho o návrat do vlasti.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Měl v království obnovit moc a úctu.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60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49694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 českému království patřilo Česko, Morava, Slezsko a další území v Německu.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 Česku panoval neklid, království bylo chudé.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Při návratu do Čech neměl kde bydlet, hrad byl tak zpustlý, že byl nucen ubytovat se v měšťanském domě.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Královské majetky byly zastavené šlechticům za půjčky, která poskytovali králi Janovi.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Na obchodních cestách řádily loupežnické bandy.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7295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Josef Mathauser - Karel IV. pokládá zákadní kámen k novému mostu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8640"/>
            <a:ext cx="8847959" cy="571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17491" y="60794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>
                <a:effectLst/>
                <a:hlinkClick r:id="rId4" tooltip="Josef Mathauser"/>
              </a:rPr>
              <a:t>Josef </a:t>
            </a:r>
            <a:r>
              <a:rPr lang="cs-CZ" dirty="0" err="1" smtClean="0">
                <a:effectLst/>
                <a:hlinkClick r:id="rId4" tooltip="Josef Mathauser"/>
              </a:rPr>
              <a:t>Mathauser</a:t>
            </a:r>
            <a:r>
              <a:rPr lang="cs-CZ" dirty="0" smtClean="0">
                <a:effectLst/>
              </a:rPr>
              <a:t>: Karel IV. pokládá základní kámen k novému mostu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211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4752528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Karel začal dávat království do pořádku.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Vykupoval zastavené královské majetky.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Bojoval s loupeživými bandami.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Do Čech se zamiloval a rozhodl se vynést je mezi vyspělé země Evropy.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Velmi přísně trestal zločiny.  </a:t>
            </a:r>
            <a:endParaRPr lang="cs-CZ" sz="2500" dirty="0"/>
          </a:p>
        </p:txBody>
      </p:sp>
      <p:pic>
        <p:nvPicPr>
          <p:cNvPr id="3074" name="Picture 2" descr="Soubor:Kaja4Gelnhausenkodex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499" y="848280"/>
            <a:ext cx="3542229" cy="479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7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6403" y="548680"/>
            <a:ext cx="8208912" cy="460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Pražské biskupství povýšil na arcibiskupství.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Karel IV. Byl zvolen císařem.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Prahu udělal hlavním sídlem císařům.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Karel začal s budováním – vybudoval nový palác.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Začal stavět gotickou katedrály sv. Víta.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Břehy Vltavy nechal spojit kamenným mostem.</a:t>
            </a:r>
          </a:p>
          <a:p>
            <a:r>
              <a:rPr lang="cs-CZ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10829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057" y="1422761"/>
            <a:ext cx="8640960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 Založil Nové Město pražské.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 V Praze vybudoval domy, kláštery a kostely.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 Postavil hrad </a:t>
            </a:r>
            <a:r>
              <a:rPr lang="cs-CZ" sz="2500" dirty="0" err="1" smtClean="0"/>
              <a:t>Karlštějn</a:t>
            </a:r>
            <a:r>
              <a:rPr lang="cs-CZ" sz="2500" dirty="0" smtClean="0"/>
              <a:t>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 Rád podporoval umění, (malířství, sochařství).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 Založil v Praze vysoké učení – univerzitu.      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5079684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568952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Archiv autora</a:t>
            </a:r>
          </a:p>
          <a:p>
            <a:pPr lvl="2"/>
            <a:r>
              <a:rPr lang="cs-CZ" dirty="0" smtClean="0">
                <a:hlinkClick r:id="rId2"/>
              </a:rPr>
              <a:t>http://upload.wikimedia.org/wikipedia/commons/thumb/1/16/Charles_IV-John_Ocko_votive_picture-fragment.jpg/410px-Charles_IV-John_Ocko_votive_picture-fragment.jpg</a:t>
            </a:r>
            <a:endParaRPr lang="cs-CZ" dirty="0" smtClean="0"/>
          </a:p>
          <a:p>
            <a:endParaRPr lang="cs-CZ" dirty="0"/>
          </a:p>
          <a:p>
            <a:pPr lvl="2"/>
            <a:r>
              <a:rPr lang="cs-CZ" dirty="0" smtClean="0">
                <a:hlinkClick r:id="rId3"/>
              </a:rPr>
              <a:t>http://upload.wikimedia.org/wikipedia/commons/c/c7/Kaja4Gelnhausenkodex.jpg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256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402</TotalTime>
  <Words>365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11</cp:revision>
  <dcterms:created xsi:type="dcterms:W3CDTF">2012-04-09T08:29:06Z</dcterms:created>
  <dcterms:modified xsi:type="dcterms:W3CDTF">2012-04-10T13:05:55Z</dcterms:modified>
</cp:coreProperties>
</file>