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7" r:id="rId4"/>
    <p:sldId id="261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E51196-80F6-4654-BBCB-A8374AE1487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70C0AC-4CF9-4883-944D-9DC7D967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300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12D3EDC-FF1E-45C0-997C-8510E847D8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9FFA2B9-1E55-465A-BE82-CD77682A5D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6860910"/>
              </p:ext>
            </p:extLst>
          </p:nvPr>
        </p:nvGraphicFramePr>
        <p:xfrm>
          <a:off x="1619672" y="2996952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VY_32_INOVACE_3399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Staří Slované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Dávní Slované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informace o prvních informacích o Slovanech na území naší země.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v době starých Slovanů, dokáží časově zařadit Kroka, jeho dcery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, Bořivoje.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930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848872" cy="5986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chemeClr val="accent6">
                    <a:lumMod val="75000"/>
                  </a:schemeClr>
                </a:solidFill>
              </a:rPr>
              <a:t>Staří Slované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O dobách starých Slovanů na našem území nemáme spolehlivé zprávy.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Dovídáme se informace z archeologických vykopávek a z pověstí.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Pověsti si lidé předávaly ústně – vyprávěním.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Vypráví se zde o příchodu praotce Čecha.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Po smrti Čecha měl vládnout kmenu Krok.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Krom měl tři dcery – Kazi, Tetu a Libuši.</a:t>
            </a:r>
          </a:p>
        </p:txBody>
      </p:sp>
    </p:spTree>
    <p:extLst>
      <p:ext uri="{BB962C8B-B14F-4D97-AF65-F5344CB8AC3E}">
        <p14:creationId xmlns:p14="http://schemas.microsoft.com/office/powerpoint/2010/main" val="102322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35292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Podle pověsti měla nejmladší Krokova dcera Libuše prorocké nadání.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Libuše také nějaký čas vládla lidu. Vládla z Vyšehradu, odkud také věštila slávu Praze.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Po nějaké době se proti jejímu vládnutí postavili někteří velmoži.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Libuše se provdala za Přemysla Oráče, který se stal knížetem.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Od něho odvozuje svůj původ rod Přemyslovců.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60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3/3d/Josef_Mathauser_-_Kn%C4%9B%C5%BEna_Libu%C5%A1e_v%C4%9B%C5%A1t%C3%AD_sl%C3%A1vu_Prah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360146" cy="536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87477" y="583662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Libuše věští slávu Praze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89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352928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Během několika dalších let sílila moc velkomoravských knížat a na našem území vznikali další knížectví.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 9. století se Čechy dostávají pod vládu Svatopluka.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 dalších letech ovládal území okolo dolního toku Vltavy kníže Bořivoj. Se svou ženou Ludmilou přijal křest a šířil křesťanství.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Knížata se svá území snažila rozšířit pomocí bojů, dohody nebo sňatku.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S příchodem křesťanství přichází do Čech i vzdělanost. Kněží umějí číst a psát, přinášejí s sebou i první knihy.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996787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568952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Při kostelech a klášterech začali vznikat dílny, ve kterých se ručně začaly zhotovovat knihy.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Písaři zde zašpičatělým husím brkem opisovali texty na pergamenové listy. 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Listy pak vázali do svazků.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Knihy byly zdobeny krásnými ilustracemi.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Přebal knihy byl ručně šitý z kůže.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První knihy měly náboženský obsah.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45074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8196" y="404664"/>
            <a:ext cx="8424936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Další knihy, které vznikaly byly životopisy svatých.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Později vznikaly kroniky, které zaznamenávaly činy vládců, měst.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Většinu naší země pokrývaly lesy.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Lidé žili v údolí a kolem řek.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Na výšinách stála hradiště, která se postupně měnila na kamenné hrady. </a:t>
            </a: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 podhradí vznikaly tržní osady, kde žili zruční řemeslníci a obchodníci. 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07986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424936" cy="24776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Archiv autora</a:t>
            </a:r>
          </a:p>
          <a:p>
            <a:pPr lvl="1"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http://upload.wikimedia.org/wikipedia/commons/3/3d/Josef_Mathauser_-_Kn%C4%9B%C5%BEna_Libu%C5%A1e_v%C4%9B%C5%A1t%C3%AD_sl%C3%A1vu_Prahy.jpg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5358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</TotalTime>
  <Words>387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5</cp:revision>
  <dcterms:created xsi:type="dcterms:W3CDTF">2012-04-08T18:50:13Z</dcterms:created>
  <dcterms:modified xsi:type="dcterms:W3CDTF">2012-04-10T13:13:25Z</dcterms:modified>
</cp:coreProperties>
</file>