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Default Extension="wav" ContentType="audio/wav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13"/>
  </p:notesMasterIdLst>
  <p:sldIdLst>
    <p:sldId id="265" r:id="rId2"/>
    <p:sldId id="257" r:id="rId3"/>
    <p:sldId id="256" r:id="rId4"/>
    <p:sldId id="267" r:id="rId5"/>
    <p:sldId id="268" r:id="rId6"/>
    <p:sldId id="280" r:id="rId7"/>
    <p:sldId id="281" r:id="rId8"/>
    <p:sldId id="282" r:id="rId9"/>
    <p:sldId id="283" r:id="rId10"/>
    <p:sldId id="274" r:id="rId11"/>
    <p:sldId id="260" r:id="rId12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FFFF66"/>
    <a:srgbClr val="FFC000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B301B821-A1FF-4177-AEE7-76D212191A09}" styleName="Střední styl 1 – zvýraznění 1">
    <a:wholeTbl>
      <a:tcTxStyle>
        <a:fontRef idx="minor">
          <a:scrgbClr r="0" g="0" b="0"/>
        </a:fontRef>
        <a:schemeClr val="dk1"/>
      </a:tcTxStyle>
      <a:tcStyle>
        <a:tcBdr>
          <a:left>
            <a:ln w="12700" cmpd="sng">
              <a:solidFill>
                <a:schemeClr val="accent1"/>
              </a:solidFill>
            </a:ln>
          </a:left>
          <a:right>
            <a:ln w="12700" cmpd="sng">
              <a:solidFill>
                <a:schemeClr val="accent1"/>
              </a:solidFill>
            </a:ln>
          </a:right>
          <a:top>
            <a:ln w="12700" cmpd="sng">
              <a:solidFill>
                <a:schemeClr val="accent1"/>
              </a:solidFill>
            </a:ln>
          </a:top>
          <a:bottom>
            <a:ln w="12700" cmpd="sng">
              <a:solidFill>
                <a:schemeClr val="accent1"/>
              </a:solidFill>
            </a:ln>
          </a:bottom>
          <a:insideH>
            <a:ln w="12700" cmpd="sng">
              <a:solidFill>
                <a:schemeClr val="accent1"/>
              </a:solidFill>
            </a:ln>
          </a:insideH>
          <a:insideV>
            <a:ln>
              <a:noFill/>
            </a:ln>
          </a:insideV>
        </a:tcBdr>
        <a:fill>
          <a:solidFill>
            <a:schemeClr val="lt1"/>
          </a:solidFill>
        </a:fill>
      </a:tcStyle>
    </a:wholeTbl>
    <a:band1H>
      <a:tcStyle>
        <a:tcBdr/>
        <a:fill>
          <a:solidFill>
            <a:schemeClr val="accent1">
              <a:tint val="20000"/>
            </a:schemeClr>
          </a:solidFill>
        </a:fill>
      </a:tcStyle>
    </a:band1H>
    <a:band1V>
      <a:tcStyle>
        <a:tcBdr/>
        <a:fill>
          <a:solidFill>
            <a:schemeClr val="accent1">
              <a:tint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accent1"/>
              </a:solidFill>
            </a:ln>
          </a:top>
        </a:tcBdr>
        <a:fill>
          <a:solidFill>
            <a:schemeClr val="lt1"/>
          </a:solidFill>
        </a:fill>
      </a:tcStyle>
    </a:lastRow>
    <a:firstRow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accent1"/>
          </a:solidFill>
        </a:fill>
      </a:tcStyle>
    </a:firstRow>
  </a:tblStyle>
  <a:tblStyle styleId="{35758FB7-9AC5-4552-8A53-C91805E547FA}" styleName="Styl s motivem 1 – zvýraznění 5">
    <a:tblBg>
      <a:fillRef idx="2">
        <a:schemeClr val="accent5"/>
      </a:fillRef>
      <a:effectRef idx="1">
        <a:schemeClr val="accent5"/>
      </a:effectRef>
    </a:tblBg>
    <a:wholeTbl>
      <a:tcTxStyle>
        <a:fontRef idx="minor">
          <a:scrgbClr r="0" g="0" b="0"/>
        </a:fontRef>
        <a:schemeClr val="dk1"/>
      </a:tcTxStyle>
      <a:tcStyle>
        <a:tcBdr>
          <a:left>
            <a:lnRef idx="1">
              <a:schemeClr val="accent5"/>
            </a:lnRef>
          </a:left>
          <a:right>
            <a:lnRef idx="1">
              <a:schemeClr val="accent5"/>
            </a:lnRef>
          </a:right>
          <a:top>
            <a:lnRef idx="1">
              <a:schemeClr val="accent5"/>
            </a:lnRef>
          </a:top>
          <a:bottom>
            <a:lnRef idx="1">
              <a:schemeClr val="accent5"/>
            </a:lnRef>
          </a:bottom>
          <a:insideH>
            <a:lnRef idx="1">
              <a:schemeClr val="accent5"/>
            </a:lnRef>
          </a:insideH>
          <a:insideV>
            <a:lnRef idx="1">
              <a:schemeClr val="accent5"/>
            </a:lnRef>
          </a:insideV>
        </a:tcBdr>
        <a:fill>
          <a:noFill/>
        </a:fill>
      </a:tcStyle>
    </a:wholeTbl>
    <a:band1H>
      <a:tcStyle>
        <a:tcBdr/>
        <a:fill>
          <a:solidFill>
            <a:schemeClr val="accent5">
              <a:alpha val="40000"/>
            </a:schemeClr>
          </a:solidFill>
        </a:fill>
      </a:tcStyle>
    </a:band1H>
    <a:band2H>
      <a:tcStyle>
        <a:tcBdr/>
      </a:tcStyle>
    </a:band2H>
    <a:band1V>
      <a:tcStyle>
        <a:tcBdr>
          <a:top>
            <a:lnRef idx="1">
              <a:schemeClr val="accent5"/>
            </a:lnRef>
          </a:top>
          <a:bottom>
            <a:lnRef idx="1">
              <a:schemeClr val="accent5"/>
            </a:lnRef>
          </a:bottom>
        </a:tcBdr>
        <a:fill>
          <a:solidFill>
            <a:schemeClr val="accent5">
              <a:alpha val="40000"/>
            </a:schemeClr>
          </a:solidFill>
        </a:fill>
      </a:tcStyle>
    </a:band1V>
    <a:band2V>
      <a:tcStyle>
        <a:tcBdr/>
      </a:tcStyle>
    </a:band2V>
    <a:lastCol>
      <a:tcTxStyle b="on"/>
      <a:tcStyle>
        <a:tcBdr>
          <a:left>
            <a:lnRef idx="2">
              <a:schemeClr val="accent5"/>
            </a:lnRef>
          </a:left>
          <a:right>
            <a:lnRef idx="1">
              <a:schemeClr val="accent5"/>
            </a:lnRef>
          </a:right>
          <a:top>
            <a:lnRef idx="1">
              <a:schemeClr val="accent5"/>
            </a:lnRef>
          </a:top>
          <a:bottom>
            <a:lnRef idx="1">
              <a:schemeClr val="accent5"/>
            </a:lnRef>
          </a:bottom>
          <a:insideH>
            <a:lnRef idx="1">
              <a:schemeClr val="accent5"/>
            </a:lnRef>
          </a:insideH>
          <a:insideV>
            <a:ln>
              <a:noFill/>
            </a:ln>
          </a:insideV>
        </a:tcBdr>
      </a:tcStyle>
    </a:lastCol>
    <a:firstCol>
      <a:tcTxStyle b="on"/>
      <a:tcStyle>
        <a:tcBdr>
          <a:left>
            <a:lnRef idx="1">
              <a:schemeClr val="accent5"/>
            </a:lnRef>
          </a:left>
          <a:right>
            <a:lnRef idx="2">
              <a:schemeClr val="accent5"/>
            </a:lnRef>
          </a:right>
          <a:top>
            <a:lnRef idx="1">
              <a:schemeClr val="accent5"/>
            </a:lnRef>
          </a:top>
          <a:bottom>
            <a:lnRef idx="1">
              <a:schemeClr val="accent5"/>
            </a:lnRef>
          </a:bottom>
          <a:insideH>
            <a:lnRef idx="1">
              <a:schemeClr val="accent5"/>
            </a:lnRef>
          </a:insideH>
          <a:insideV>
            <a:ln>
              <a:noFill/>
            </a:ln>
          </a:insideV>
        </a:tcBdr>
      </a:tcStyle>
    </a:firstCol>
    <a:lastRow>
      <a:tcTxStyle b="on"/>
      <a:tcStyle>
        <a:tcBdr>
          <a:left>
            <a:lnRef idx="1">
              <a:schemeClr val="accent5"/>
            </a:lnRef>
          </a:left>
          <a:right>
            <a:lnRef idx="1">
              <a:schemeClr val="accent5"/>
            </a:lnRef>
          </a:right>
          <a:top>
            <a:lnRef idx="2">
              <a:schemeClr val="accent5"/>
            </a:lnRef>
          </a:top>
          <a:bottom>
            <a:lnRef idx="2">
              <a:schemeClr val="accent5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lastRow>
    <a:firstRow>
      <a:tcTxStyle b="on">
        <a:fontRef idx="minor">
          <a:scrgbClr r="0" g="0" b="0"/>
        </a:fontRef>
        <a:schemeClr val="lt1"/>
      </a:tcTxStyle>
      <a:tcStyle>
        <a:tcBdr>
          <a:left>
            <a:lnRef idx="1">
              <a:schemeClr val="accent5"/>
            </a:lnRef>
          </a:left>
          <a:right>
            <a:lnRef idx="1">
              <a:schemeClr val="accent5"/>
            </a:lnRef>
          </a:right>
          <a:top>
            <a:lnRef idx="1">
              <a:schemeClr val="accent5"/>
            </a:lnRef>
          </a:top>
          <a:bottom>
            <a:lnRef idx="2">
              <a:schemeClr val="lt1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solidFill>
            <a:schemeClr val="accent5"/>
          </a:solidFill>
        </a:fill>
      </a:tcStyle>
    </a:firstRow>
  </a:tblStyle>
  <a:tblStyle styleId="{5940675A-B579-460E-94D1-54222C63F5DA}" styleName="Bez stylu, mřížka tabulky">
    <a:wholeTbl>
      <a:tcTxStyle>
        <a:fontRef idx="minor">
          <a:scrgbClr r="0" g="0" b="0"/>
        </a:fontRef>
        <a:schemeClr val="tx1"/>
      </a:tcTxStyle>
      <a:tcStyle>
        <a:tcBdr>
          <a:left>
            <a:ln w="12700" cmpd="sng">
              <a:solidFill>
                <a:schemeClr val="tx1"/>
              </a:solidFill>
            </a:ln>
          </a:left>
          <a:right>
            <a:ln w="12700" cmpd="sng">
              <a:solidFill>
                <a:schemeClr val="tx1"/>
              </a:solidFill>
            </a:ln>
          </a:right>
          <a:top>
            <a:ln w="12700" cmpd="sng">
              <a:solidFill>
                <a:schemeClr val="tx1"/>
              </a:solidFill>
            </a:ln>
          </a:top>
          <a:bottom>
            <a:ln w="12700" cmpd="sng">
              <a:solidFill>
                <a:schemeClr val="tx1"/>
              </a:solidFill>
            </a:ln>
          </a:bottom>
          <a:insideH>
            <a:ln w="12700" cmpd="sng">
              <a:solidFill>
                <a:schemeClr val="tx1"/>
              </a:solidFill>
            </a:ln>
          </a:insideH>
          <a:insideV>
            <a:ln w="12700" cmpd="sng">
              <a:solidFill>
                <a:schemeClr val="tx1"/>
              </a:solidFill>
            </a:ln>
          </a:insideV>
        </a:tcBdr>
        <a:fill>
          <a:noFill/>
        </a:fill>
      </a:tcStyle>
    </a:wholeTbl>
  </a:tblStyle>
  <a:tblStyle styleId="{72833802-FEF1-4C79-8D5D-14CF1EAF98D9}" styleName="Světlý styl 2 – zvýraznění 2">
    <a:wholeTbl>
      <a:tcTxStyle>
        <a:fontRef idx="minor">
          <a:scrgbClr r="0" g="0" b="0"/>
        </a:fontRef>
        <a:schemeClr val="tx1"/>
      </a:tcTxStyle>
      <a:tcStyle>
        <a:tcBdr>
          <a:left>
            <a:lnRef idx="1">
              <a:schemeClr val="accent2"/>
            </a:lnRef>
          </a:left>
          <a:right>
            <a:lnRef idx="1">
              <a:schemeClr val="accent2"/>
            </a:lnRef>
          </a:right>
          <a:top>
            <a:lnRef idx="1">
              <a:schemeClr val="accent2"/>
            </a:lnRef>
          </a:top>
          <a:bottom>
            <a:lnRef idx="1">
              <a:schemeClr val="accent2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  <a:band1H>
      <a:tcStyle>
        <a:tcBdr>
          <a:top>
            <a:lnRef idx="1">
              <a:schemeClr val="accent2"/>
            </a:lnRef>
          </a:top>
          <a:bottom>
            <a:lnRef idx="1">
              <a:schemeClr val="accent2"/>
            </a:lnRef>
          </a:bottom>
        </a:tcBdr>
      </a:tcStyle>
    </a:band1H>
    <a:band1V>
      <a:tcStyle>
        <a:tcBdr>
          <a:left>
            <a:lnRef idx="1">
              <a:schemeClr val="accent2"/>
            </a:lnRef>
          </a:left>
          <a:right>
            <a:lnRef idx="1">
              <a:schemeClr val="accent2"/>
            </a:lnRef>
          </a:right>
        </a:tcBdr>
      </a:tcStyle>
    </a:band1V>
    <a:band2V>
      <a:tcStyle>
        <a:tcBdr>
          <a:left>
            <a:lnRef idx="1">
              <a:schemeClr val="accent2"/>
            </a:lnRef>
          </a:left>
          <a:right>
            <a:lnRef idx="1">
              <a:schemeClr val="accent2"/>
            </a:lnRef>
          </a:right>
        </a:tcBdr>
      </a:tcStyle>
    </a:band2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accent2"/>
              </a:solidFill>
            </a:ln>
          </a:top>
        </a:tcBdr>
      </a:tcStyle>
    </a:lastRow>
    <a:firstRow>
      <a:tcTxStyle b="on">
        <a:fontRef idx="minor">
          <a:scrgbClr r="0" g="0" b="0"/>
        </a:fontRef>
        <a:schemeClr val="bg1"/>
      </a:tcTxStyle>
      <a:tcStyle>
        <a:tcBdr/>
        <a:fillRef idx="1">
          <a:schemeClr val="accent2"/>
        </a:fillRef>
      </a:tcStyle>
    </a:firstRow>
  </a:tblStyle>
  <a:tblStyle styleId="{9DCAF9ED-07DC-4A11-8D7F-57B35C25682E}" styleName="Střední styl 1 – zvýraznění 2">
    <a:wholeTbl>
      <a:tcTxStyle>
        <a:fontRef idx="minor">
          <a:scrgbClr r="0" g="0" b="0"/>
        </a:fontRef>
        <a:schemeClr val="dk1"/>
      </a:tcTxStyle>
      <a:tcStyle>
        <a:tcBdr>
          <a:left>
            <a:ln w="12700" cmpd="sng">
              <a:solidFill>
                <a:schemeClr val="accent2"/>
              </a:solidFill>
            </a:ln>
          </a:left>
          <a:right>
            <a:ln w="12700" cmpd="sng">
              <a:solidFill>
                <a:schemeClr val="accent2"/>
              </a:solidFill>
            </a:ln>
          </a:right>
          <a:top>
            <a:ln w="12700" cmpd="sng">
              <a:solidFill>
                <a:schemeClr val="accent2"/>
              </a:solidFill>
            </a:ln>
          </a:top>
          <a:bottom>
            <a:ln w="12700" cmpd="sng">
              <a:solidFill>
                <a:schemeClr val="accent2"/>
              </a:solidFill>
            </a:ln>
          </a:bottom>
          <a:insideH>
            <a:ln w="12700" cmpd="sng">
              <a:solidFill>
                <a:schemeClr val="accent2"/>
              </a:solidFill>
            </a:ln>
          </a:insideH>
          <a:insideV>
            <a:ln>
              <a:noFill/>
            </a:ln>
          </a:insideV>
        </a:tcBdr>
        <a:fill>
          <a:solidFill>
            <a:schemeClr val="lt1"/>
          </a:solidFill>
        </a:fill>
      </a:tcStyle>
    </a:wholeTbl>
    <a:band1H>
      <a:tcStyle>
        <a:tcBdr/>
        <a:fill>
          <a:solidFill>
            <a:schemeClr val="accent2">
              <a:tint val="20000"/>
            </a:schemeClr>
          </a:solidFill>
        </a:fill>
      </a:tcStyle>
    </a:band1H>
    <a:band1V>
      <a:tcStyle>
        <a:tcBdr/>
        <a:fill>
          <a:solidFill>
            <a:schemeClr val="accent2">
              <a:tint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accent2"/>
              </a:solidFill>
            </a:ln>
          </a:top>
        </a:tcBdr>
        <a:fill>
          <a:solidFill>
            <a:schemeClr val="lt1"/>
          </a:solidFill>
        </a:fill>
      </a:tcStyle>
    </a:lastRow>
    <a:firstRow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accent2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569" autoAdjust="0"/>
    <p:restoredTop sz="94614" autoAdjust="0"/>
  </p:normalViewPr>
  <p:slideViewPr>
    <p:cSldViewPr>
      <p:cViewPr varScale="1">
        <p:scale>
          <a:sx n="67" d="100"/>
          <a:sy n="67" d="100"/>
        </p:scale>
        <p:origin x="-528" y="-102"/>
      </p:cViewPr>
      <p:guideLst>
        <p:guide orient="horz" pos="2160"/>
        <p:guide pos="2880"/>
      </p:guideLst>
    </p:cSldViewPr>
  </p:slideViewPr>
  <p:outlineViewPr>
    <p:cViewPr>
      <p:scale>
        <a:sx n="33" d="100"/>
        <a:sy n="33" d="100"/>
      </p:scale>
      <p:origin x="0" y="0"/>
    </p:cViewPr>
  </p:outlin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notesMaster" Target="notesMasters/notesMaster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tableStyles" Target="tableStyles.xml"/><Relationship Id="rId2" Type="http://schemas.openxmlformats.org/officeDocument/2006/relationships/slide" Target="slides/slide1.xml"/><Relationship Id="rId16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viewProps" Target="viewProp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presProps" Target="presProps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757F3AB3-0718-4624-B441-E567A8F0AB56}" type="doc">
      <dgm:prSet loTypeId="urn:microsoft.com/office/officeart/2005/8/layout/target3" loCatId="relationship" qsTypeId="urn:microsoft.com/office/officeart/2005/8/quickstyle/simple5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B651F6E3-6281-48DB-9319-2AEAFDAE7572}">
      <dgm:prSet custT="1"/>
      <dgm:spPr/>
      <dgm:t>
        <a:bodyPr/>
        <a:lstStyle/>
        <a:p>
          <a:pPr algn="l" rtl="0"/>
          <a:r>
            <a:rPr lang="cs-CZ" sz="2000" dirty="0" smtClean="0"/>
            <a:t>NÁZEV:VY_32_INOVACE_3.2.4.1.D 06</a:t>
          </a:r>
          <a:endParaRPr lang="cs-CZ" sz="2000" dirty="0"/>
        </a:p>
      </dgm:t>
    </dgm:pt>
    <dgm:pt modelId="{A571E265-742E-411A-ABCF-E39FDBC7528A}" type="parTrans" cxnId="{7BC66EC3-EBD6-4F3A-99ED-9D25F66FFA51}">
      <dgm:prSet/>
      <dgm:spPr/>
      <dgm:t>
        <a:bodyPr/>
        <a:lstStyle/>
        <a:p>
          <a:endParaRPr lang="cs-CZ"/>
        </a:p>
      </dgm:t>
    </dgm:pt>
    <dgm:pt modelId="{E33260FE-399D-481C-B2D6-3B35DD16DC84}" type="sibTrans" cxnId="{7BC66EC3-EBD6-4F3A-99ED-9D25F66FFA51}">
      <dgm:prSet/>
      <dgm:spPr/>
      <dgm:t>
        <a:bodyPr/>
        <a:lstStyle/>
        <a:p>
          <a:endParaRPr lang="cs-CZ"/>
        </a:p>
      </dgm:t>
    </dgm:pt>
    <dgm:pt modelId="{D1D4F407-5343-4D3F-B5B9-D407B03CAEB4}">
      <dgm:prSet custT="1"/>
      <dgm:spPr/>
      <dgm:t>
        <a:bodyPr/>
        <a:lstStyle/>
        <a:p>
          <a:pPr algn="l" rtl="0"/>
          <a:r>
            <a:rPr lang="cs-CZ" sz="2000" dirty="0" smtClean="0"/>
            <a:t>NÁZEV ŠKOLY: Základní škola Strančice, okres Praha - východ</a:t>
          </a:r>
          <a:endParaRPr lang="cs-CZ" sz="2000" dirty="0"/>
        </a:p>
      </dgm:t>
    </dgm:pt>
    <dgm:pt modelId="{FB3E2B41-81AD-4068-9354-4B764E7CC2F7}" type="parTrans" cxnId="{14367CC6-B9B1-40CF-BBB3-C17F79391DAE}">
      <dgm:prSet/>
      <dgm:spPr/>
      <dgm:t>
        <a:bodyPr/>
        <a:lstStyle/>
        <a:p>
          <a:endParaRPr lang="cs-CZ"/>
        </a:p>
      </dgm:t>
    </dgm:pt>
    <dgm:pt modelId="{878E4EBE-18EA-43B6-B589-1210E1E4CF6A}" type="sibTrans" cxnId="{14367CC6-B9B1-40CF-BBB3-C17F79391DAE}">
      <dgm:prSet/>
      <dgm:spPr/>
      <dgm:t>
        <a:bodyPr/>
        <a:lstStyle/>
        <a:p>
          <a:endParaRPr lang="cs-CZ"/>
        </a:p>
      </dgm:t>
    </dgm:pt>
    <dgm:pt modelId="{D1B46980-6531-4606-95E6-44980827E919}">
      <dgm:prSet custT="1"/>
      <dgm:spPr/>
      <dgm:t>
        <a:bodyPr/>
        <a:lstStyle/>
        <a:p>
          <a:pPr algn="l" rtl="0"/>
          <a:r>
            <a:rPr lang="cs-CZ" sz="2000" dirty="0" smtClean="0"/>
            <a:t>AUTOR: Mgr. Jana Dočkalová</a:t>
          </a:r>
          <a:endParaRPr lang="cs-CZ" sz="2000" dirty="0"/>
        </a:p>
      </dgm:t>
    </dgm:pt>
    <dgm:pt modelId="{4F7B2CF5-A270-4D61-A510-1C1C5A4DCD3B}" type="parTrans" cxnId="{AB906E97-3CD9-4E05-91AE-864F8E394536}">
      <dgm:prSet/>
      <dgm:spPr/>
      <dgm:t>
        <a:bodyPr/>
        <a:lstStyle/>
        <a:p>
          <a:endParaRPr lang="cs-CZ"/>
        </a:p>
      </dgm:t>
    </dgm:pt>
    <dgm:pt modelId="{CFF69701-2866-4EF5-BFB5-F3F9B72EB817}" type="sibTrans" cxnId="{AB906E97-3CD9-4E05-91AE-864F8E394536}">
      <dgm:prSet/>
      <dgm:spPr/>
      <dgm:t>
        <a:bodyPr/>
        <a:lstStyle/>
        <a:p>
          <a:endParaRPr lang="cs-CZ"/>
        </a:p>
      </dgm:t>
    </dgm:pt>
    <dgm:pt modelId="{D8197B8C-B260-4A16-BDF4-0947B075E274}">
      <dgm:prSet custT="1"/>
      <dgm:spPr/>
      <dgm:t>
        <a:bodyPr/>
        <a:lstStyle/>
        <a:p>
          <a:pPr algn="l" rtl="0"/>
          <a:r>
            <a:rPr lang="cs-CZ" sz="2000" dirty="0" smtClean="0"/>
            <a:t>TÉMA: Podstatná jména – souhrn</a:t>
          </a:r>
          <a:endParaRPr lang="cs-CZ" sz="2000" dirty="0"/>
        </a:p>
      </dgm:t>
    </dgm:pt>
    <dgm:pt modelId="{51C5993D-B262-45E6-B66E-76BC9D6D883D}" type="parTrans" cxnId="{EDF6FE6B-9DBE-4D7B-B8FD-7098875B4EED}">
      <dgm:prSet/>
      <dgm:spPr/>
      <dgm:t>
        <a:bodyPr/>
        <a:lstStyle/>
        <a:p>
          <a:endParaRPr lang="cs-CZ"/>
        </a:p>
      </dgm:t>
    </dgm:pt>
    <dgm:pt modelId="{1AEC7F05-E0FE-459C-BD47-224AC9D7BEE4}" type="sibTrans" cxnId="{EDF6FE6B-9DBE-4D7B-B8FD-7098875B4EED}">
      <dgm:prSet/>
      <dgm:spPr/>
      <dgm:t>
        <a:bodyPr/>
        <a:lstStyle/>
        <a:p>
          <a:endParaRPr lang="cs-CZ"/>
        </a:p>
      </dgm:t>
    </dgm:pt>
    <dgm:pt modelId="{4C35D32F-0EAB-4CD7-82EE-45574DC2A586}">
      <dgm:prSet custT="1"/>
      <dgm:spPr/>
      <dgm:t>
        <a:bodyPr/>
        <a:lstStyle/>
        <a:p>
          <a:pPr algn="l" rtl="0"/>
          <a:r>
            <a:rPr lang="cs-CZ" sz="2000" dirty="0" smtClean="0"/>
            <a:t>ČÍSLO PROJEKTU: </a:t>
          </a:r>
          <a:endParaRPr lang="cs-CZ" sz="2000" dirty="0"/>
        </a:p>
      </dgm:t>
    </dgm:pt>
    <dgm:pt modelId="{A15F02C0-547C-48B3-9D05-E7F145EBF3C4}" type="parTrans" cxnId="{2221FB34-310D-4638-ACAE-9ACC709E4926}">
      <dgm:prSet/>
      <dgm:spPr/>
      <dgm:t>
        <a:bodyPr/>
        <a:lstStyle/>
        <a:p>
          <a:endParaRPr lang="cs-CZ"/>
        </a:p>
      </dgm:t>
    </dgm:pt>
    <dgm:pt modelId="{8C5711BF-38F0-4590-B6BC-B3119A33CA2E}" type="sibTrans" cxnId="{2221FB34-310D-4638-ACAE-9ACC709E4926}">
      <dgm:prSet/>
      <dgm:spPr/>
      <dgm:t>
        <a:bodyPr/>
        <a:lstStyle/>
        <a:p>
          <a:endParaRPr lang="cs-CZ"/>
        </a:p>
      </dgm:t>
    </dgm:pt>
    <dgm:pt modelId="{333A1088-737F-45CB-B68E-254E46348037}" type="pres">
      <dgm:prSet presAssocID="{757F3AB3-0718-4624-B441-E567A8F0AB56}" presName="Name0" presStyleCnt="0">
        <dgm:presLayoutVars>
          <dgm:chMax val="7"/>
          <dgm:dir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F5ABB229-8D3B-4694-996A-96F23CF14429}" type="pres">
      <dgm:prSet presAssocID="{D1D4F407-5343-4D3F-B5B9-D407B03CAEB4}" presName="circle1" presStyleLbl="node1" presStyleIdx="0" presStyleCnt="5"/>
      <dgm:spPr/>
      <dgm:t>
        <a:bodyPr/>
        <a:lstStyle/>
        <a:p>
          <a:endParaRPr lang="cs-CZ"/>
        </a:p>
      </dgm:t>
    </dgm:pt>
    <dgm:pt modelId="{F41139FD-01EE-4571-8B17-4FB00FC51163}" type="pres">
      <dgm:prSet presAssocID="{D1D4F407-5343-4D3F-B5B9-D407B03CAEB4}" presName="space" presStyleCnt="0"/>
      <dgm:spPr/>
      <dgm:t>
        <a:bodyPr/>
        <a:lstStyle/>
        <a:p>
          <a:endParaRPr lang="cs-CZ"/>
        </a:p>
      </dgm:t>
    </dgm:pt>
    <dgm:pt modelId="{D005CE8C-CC26-4C3E-AC11-E15060ECD759}" type="pres">
      <dgm:prSet presAssocID="{D1D4F407-5343-4D3F-B5B9-D407B03CAEB4}" presName="rect1" presStyleLbl="alignAcc1" presStyleIdx="0" presStyleCnt="5" custLinFactNeighborX="-244" custLinFactNeighborY="165"/>
      <dgm:spPr/>
      <dgm:t>
        <a:bodyPr/>
        <a:lstStyle/>
        <a:p>
          <a:endParaRPr lang="cs-CZ"/>
        </a:p>
      </dgm:t>
    </dgm:pt>
    <dgm:pt modelId="{2C702D82-9B77-49B7-9568-BB8EB47C3372}" type="pres">
      <dgm:prSet presAssocID="{D1B46980-6531-4606-95E6-44980827E919}" presName="vertSpace2" presStyleLbl="node1" presStyleIdx="0" presStyleCnt="5"/>
      <dgm:spPr/>
      <dgm:t>
        <a:bodyPr/>
        <a:lstStyle/>
        <a:p>
          <a:endParaRPr lang="cs-CZ"/>
        </a:p>
      </dgm:t>
    </dgm:pt>
    <dgm:pt modelId="{A52A0455-90FF-4808-ABD0-F02540D31D5A}" type="pres">
      <dgm:prSet presAssocID="{D1B46980-6531-4606-95E6-44980827E919}" presName="circle2" presStyleLbl="node1" presStyleIdx="1" presStyleCnt="5"/>
      <dgm:spPr/>
      <dgm:t>
        <a:bodyPr/>
        <a:lstStyle/>
        <a:p>
          <a:endParaRPr lang="cs-CZ"/>
        </a:p>
      </dgm:t>
    </dgm:pt>
    <dgm:pt modelId="{6140AFEC-043D-4C43-A2F9-D0F5331DF3A3}" type="pres">
      <dgm:prSet presAssocID="{D1B46980-6531-4606-95E6-44980827E919}" presName="rect2" presStyleLbl="alignAcc1" presStyleIdx="1" presStyleCnt="5"/>
      <dgm:spPr/>
      <dgm:t>
        <a:bodyPr/>
        <a:lstStyle/>
        <a:p>
          <a:endParaRPr lang="cs-CZ"/>
        </a:p>
      </dgm:t>
    </dgm:pt>
    <dgm:pt modelId="{9358AC05-5D7D-4327-9F80-1AD486AEA664}" type="pres">
      <dgm:prSet presAssocID="{B651F6E3-6281-48DB-9319-2AEAFDAE7572}" presName="vertSpace3" presStyleLbl="node1" presStyleIdx="1" presStyleCnt="5"/>
      <dgm:spPr/>
      <dgm:t>
        <a:bodyPr/>
        <a:lstStyle/>
        <a:p>
          <a:endParaRPr lang="cs-CZ"/>
        </a:p>
      </dgm:t>
    </dgm:pt>
    <dgm:pt modelId="{313FC574-E1CD-4FB4-B054-0B805CE0447D}" type="pres">
      <dgm:prSet presAssocID="{B651F6E3-6281-48DB-9319-2AEAFDAE7572}" presName="circle3" presStyleLbl="node1" presStyleIdx="2" presStyleCnt="5"/>
      <dgm:spPr/>
      <dgm:t>
        <a:bodyPr/>
        <a:lstStyle/>
        <a:p>
          <a:endParaRPr lang="cs-CZ"/>
        </a:p>
      </dgm:t>
    </dgm:pt>
    <dgm:pt modelId="{619D679B-A015-4ECF-8348-D1034C574F40}" type="pres">
      <dgm:prSet presAssocID="{B651F6E3-6281-48DB-9319-2AEAFDAE7572}" presName="rect3" presStyleLbl="alignAcc1" presStyleIdx="2" presStyleCnt="5" custLinFactNeighborX="343" custLinFactNeighborY="-1569"/>
      <dgm:spPr/>
      <dgm:t>
        <a:bodyPr/>
        <a:lstStyle/>
        <a:p>
          <a:endParaRPr lang="cs-CZ"/>
        </a:p>
      </dgm:t>
    </dgm:pt>
    <dgm:pt modelId="{322283A8-4A27-4CDA-BAE3-F381106A9174}" type="pres">
      <dgm:prSet presAssocID="{D8197B8C-B260-4A16-BDF4-0947B075E274}" presName="vertSpace4" presStyleLbl="node1" presStyleIdx="2" presStyleCnt="5"/>
      <dgm:spPr/>
      <dgm:t>
        <a:bodyPr/>
        <a:lstStyle/>
        <a:p>
          <a:endParaRPr lang="cs-CZ"/>
        </a:p>
      </dgm:t>
    </dgm:pt>
    <dgm:pt modelId="{FFC9F71D-1B4F-4AD9-A4A6-86ADEFC8AF5C}" type="pres">
      <dgm:prSet presAssocID="{D8197B8C-B260-4A16-BDF4-0947B075E274}" presName="circle4" presStyleLbl="node1" presStyleIdx="3" presStyleCnt="5"/>
      <dgm:spPr/>
      <dgm:t>
        <a:bodyPr/>
        <a:lstStyle/>
        <a:p>
          <a:endParaRPr lang="cs-CZ"/>
        </a:p>
      </dgm:t>
    </dgm:pt>
    <dgm:pt modelId="{25B08C86-7E15-44DC-BE7F-FFB55DD49D12}" type="pres">
      <dgm:prSet presAssocID="{D8197B8C-B260-4A16-BDF4-0947B075E274}" presName="rect4" presStyleLbl="alignAcc1" presStyleIdx="3" presStyleCnt="5" custLinFactNeighborX="-765" custLinFactNeighborY="131"/>
      <dgm:spPr/>
      <dgm:t>
        <a:bodyPr/>
        <a:lstStyle/>
        <a:p>
          <a:endParaRPr lang="cs-CZ"/>
        </a:p>
      </dgm:t>
    </dgm:pt>
    <dgm:pt modelId="{76644BE8-9D7C-4C09-B250-3D10AF48CBB7}" type="pres">
      <dgm:prSet presAssocID="{4C35D32F-0EAB-4CD7-82EE-45574DC2A586}" presName="vertSpace5" presStyleLbl="node1" presStyleIdx="3" presStyleCnt="5"/>
      <dgm:spPr/>
      <dgm:t>
        <a:bodyPr/>
        <a:lstStyle/>
        <a:p>
          <a:endParaRPr lang="cs-CZ"/>
        </a:p>
      </dgm:t>
    </dgm:pt>
    <dgm:pt modelId="{EE85B701-7295-41C0-BA7A-34D3756A2AE6}" type="pres">
      <dgm:prSet presAssocID="{4C35D32F-0EAB-4CD7-82EE-45574DC2A586}" presName="circle5" presStyleLbl="node1" presStyleIdx="4" presStyleCnt="5"/>
      <dgm:spPr/>
      <dgm:t>
        <a:bodyPr/>
        <a:lstStyle/>
        <a:p>
          <a:endParaRPr lang="cs-CZ"/>
        </a:p>
      </dgm:t>
    </dgm:pt>
    <dgm:pt modelId="{8BEBB6EC-1DAA-4CAC-8A25-BC0FCBD5DBD5}" type="pres">
      <dgm:prSet presAssocID="{4C35D32F-0EAB-4CD7-82EE-45574DC2A586}" presName="rect5" presStyleLbl="alignAcc1" presStyleIdx="4" presStyleCnt="5" custLinFactNeighborX="-765" custLinFactNeighborY="-15397"/>
      <dgm:spPr/>
      <dgm:t>
        <a:bodyPr/>
        <a:lstStyle/>
        <a:p>
          <a:endParaRPr lang="cs-CZ"/>
        </a:p>
      </dgm:t>
    </dgm:pt>
    <dgm:pt modelId="{AED2198E-93D5-4001-81B4-73124B309672}" type="pres">
      <dgm:prSet presAssocID="{D1D4F407-5343-4D3F-B5B9-D407B03CAEB4}" presName="rect1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2BE915AB-18AA-4053-B92C-3BFC9ED204BB}" type="pres">
      <dgm:prSet presAssocID="{D1B46980-6531-4606-95E6-44980827E919}" presName="rect2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6BB5E863-4638-4E1D-BFDE-399D028AC4ED}" type="pres">
      <dgm:prSet presAssocID="{B651F6E3-6281-48DB-9319-2AEAFDAE7572}" presName="rect3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5A5FFA88-C948-4069-8E93-59FA12366E83}" type="pres">
      <dgm:prSet presAssocID="{D8197B8C-B260-4A16-BDF4-0947B075E274}" presName="rect4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890E4F0B-2866-4A3F-A3C7-2A14B1797930}" type="pres">
      <dgm:prSet presAssocID="{4C35D32F-0EAB-4CD7-82EE-45574DC2A586}" presName="rect5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3FFE9380-7E10-40F6-9A91-D0E55B929846}" type="presOf" srcId="{757F3AB3-0718-4624-B441-E567A8F0AB56}" destId="{333A1088-737F-45CB-B68E-254E46348037}" srcOrd="0" destOrd="0" presId="urn:microsoft.com/office/officeart/2005/8/layout/target3"/>
    <dgm:cxn modelId="{1E26FEAA-17A1-4192-9340-74BC802829B0}" type="presOf" srcId="{D8197B8C-B260-4A16-BDF4-0947B075E274}" destId="{25B08C86-7E15-44DC-BE7F-FFB55DD49D12}" srcOrd="0" destOrd="0" presId="urn:microsoft.com/office/officeart/2005/8/layout/target3"/>
    <dgm:cxn modelId="{898FA14E-8A60-46DE-85A0-767AC2806CCB}" type="presOf" srcId="{4C35D32F-0EAB-4CD7-82EE-45574DC2A586}" destId="{890E4F0B-2866-4A3F-A3C7-2A14B1797930}" srcOrd="1" destOrd="0" presId="urn:microsoft.com/office/officeart/2005/8/layout/target3"/>
    <dgm:cxn modelId="{14367CC6-B9B1-40CF-BBB3-C17F79391DAE}" srcId="{757F3AB3-0718-4624-B441-E567A8F0AB56}" destId="{D1D4F407-5343-4D3F-B5B9-D407B03CAEB4}" srcOrd="0" destOrd="0" parTransId="{FB3E2B41-81AD-4068-9354-4B764E7CC2F7}" sibTransId="{878E4EBE-18EA-43B6-B589-1210E1E4CF6A}"/>
    <dgm:cxn modelId="{05AB010A-E731-405B-AB90-2F30C6A9CEAF}" type="presOf" srcId="{D1D4F407-5343-4D3F-B5B9-D407B03CAEB4}" destId="{D005CE8C-CC26-4C3E-AC11-E15060ECD759}" srcOrd="0" destOrd="0" presId="urn:microsoft.com/office/officeart/2005/8/layout/target3"/>
    <dgm:cxn modelId="{2221FB34-310D-4638-ACAE-9ACC709E4926}" srcId="{757F3AB3-0718-4624-B441-E567A8F0AB56}" destId="{4C35D32F-0EAB-4CD7-82EE-45574DC2A586}" srcOrd="4" destOrd="0" parTransId="{A15F02C0-547C-48B3-9D05-E7F145EBF3C4}" sibTransId="{8C5711BF-38F0-4590-B6BC-B3119A33CA2E}"/>
    <dgm:cxn modelId="{4FEAF8FC-D90C-46CB-9E62-3F8B589CDCD2}" type="presOf" srcId="{B651F6E3-6281-48DB-9319-2AEAFDAE7572}" destId="{6BB5E863-4638-4E1D-BFDE-399D028AC4ED}" srcOrd="1" destOrd="0" presId="urn:microsoft.com/office/officeart/2005/8/layout/target3"/>
    <dgm:cxn modelId="{E50D0C3B-877D-482A-A5BD-CA54D58AB7D4}" type="presOf" srcId="{B651F6E3-6281-48DB-9319-2AEAFDAE7572}" destId="{619D679B-A015-4ECF-8348-D1034C574F40}" srcOrd="0" destOrd="0" presId="urn:microsoft.com/office/officeart/2005/8/layout/target3"/>
    <dgm:cxn modelId="{EDF6FE6B-9DBE-4D7B-B8FD-7098875B4EED}" srcId="{757F3AB3-0718-4624-B441-E567A8F0AB56}" destId="{D8197B8C-B260-4A16-BDF4-0947B075E274}" srcOrd="3" destOrd="0" parTransId="{51C5993D-B262-45E6-B66E-76BC9D6D883D}" sibTransId="{1AEC7F05-E0FE-459C-BD47-224AC9D7BEE4}"/>
    <dgm:cxn modelId="{FE3A0269-F7F8-48F2-B279-A58F2223930C}" type="presOf" srcId="{D1B46980-6531-4606-95E6-44980827E919}" destId="{2BE915AB-18AA-4053-B92C-3BFC9ED204BB}" srcOrd="1" destOrd="0" presId="urn:microsoft.com/office/officeart/2005/8/layout/target3"/>
    <dgm:cxn modelId="{3B0479D0-2221-4CC7-BAD6-3015D65C3596}" type="presOf" srcId="{4C35D32F-0EAB-4CD7-82EE-45574DC2A586}" destId="{8BEBB6EC-1DAA-4CAC-8A25-BC0FCBD5DBD5}" srcOrd="0" destOrd="0" presId="urn:microsoft.com/office/officeart/2005/8/layout/target3"/>
    <dgm:cxn modelId="{C1FF49B6-775F-4084-BCC2-1914250AD714}" type="presOf" srcId="{D8197B8C-B260-4A16-BDF4-0947B075E274}" destId="{5A5FFA88-C948-4069-8E93-59FA12366E83}" srcOrd="1" destOrd="0" presId="urn:microsoft.com/office/officeart/2005/8/layout/target3"/>
    <dgm:cxn modelId="{9E5EE5D8-69AF-4B54-87E0-B068A07D5CA0}" type="presOf" srcId="{D1D4F407-5343-4D3F-B5B9-D407B03CAEB4}" destId="{AED2198E-93D5-4001-81B4-73124B309672}" srcOrd="1" destOrd="0" presId="urn:microsoft.com/office/officeart/2005/8/layout/target3"/>
    <dgm:cxn modelId="{7BC66EC3-EBD6-4F3A-99ED-9D25F66FFA51}" srcId="{757F3AB3-0718-4624-B441-E567A8F0AB56}" destId="{B651F6E3-6281-48DB-9319-2AEAFDAE7572}" srcOrd="2" destOrd="0" parTransId="{A571E265-742E-411A-ABCF-E39FDBC7528A}" sibTransId="{E33260FE-399D-481C-B2D6-3B35DD16DC84}"/>
    <dgm:cxn modelId="{ED39C2A2-FB9E-47C4-A99D-500C8CD7B31C}" type="presOf" srcId="{D1B46980-6531-4606-95E6-44980827E919}" destId="{6140AFEC-043D-4C43-A2F9-D0F5331DF3A3}" srcOrd="0" destOrd="0" presId="urn:microsoft.com/office/officeart/2005/8/layout/target3"/>
    <dgm:cxn modelId="{AB906E97-3CD9-4E05-91AE-864F8E394536}" srcId="{757F3AB3-0718-4624-B441-E567A8F0AB56}" destId="{D1B46980-6531-4606-95E6-44980827E919}" srcOrd="1" destOrd="0" parTransId="{4F7B2CF5-A270-4D61-A510-1C1C5A4DCD3B}" sibTransId="{CFF69701-2866-4EF5-BFB5-F3F9B72EB817}"/>
    <dgm:cxn modelId="{7E2B1C34-ED45-45C5-9088-A79B8F132B6C}" type="presParOf" srcId="{333A1088-737F-45CB-B68E-254E46348037}" destId="{F5ABB229-8D3B-4694-996A-96F23CF14429}" srcOrd="0" destOrd="0" presId="urn:microsoft.com/office/officeart/2005/8/layout/target3"/>
    <dgm:cxn modelId="{D72A7FC6-6D89-454E-B4F4-6BEBC7E05067}" type="presParOf" srcId="{333A1088-737F-45CB-B68E-254E46348037}" destId="{F41139FD-01EE-4571-8B17-4FB00FC51163}" srcOrd="1" destOrd="0" presId="urn:microsoft.com/office/officeart/2005/8/layout/target3"/>
    <dgm:cxn modelId="{619B10DD-C977-49A3-8324-F93C929D82E0}" type="presParOf" srcId="{333A1088-737F-45CB-B68E-254E46348037}" destId="{D005CE8C-CC26-4C3E-AC11-E15060ECD759}" srcOrd="2" destOrd="0" presId="urn:microsoft.com/office/officeart/2005/8/layout/target3"/>
    <dgm:cxn modelId="{66096617-5FCC-45CD-8573-86FB8B32D96E}" type="presParOf" srcId="{333A1088-737F-45CB-B68E-254E46348037}" destId="{2C702D82-9B77-49B7-9568-BB8EB47C3372}" srcOrd="3" destOrd="0" presId="urn:microsoft.com/office/officeart/2005/8/layout/target3"/>
    <dgm:cxn modelId="{7838169B-F46C-4CD0-AE71-424F0B3312C4}" type="presParOf" srcId="{333A1088-737F-45CB-B68E-254E46348037}" destId="{A52A0455-90FF-4808-ABD0-F02540D31D5A}" srcOrd="4" destOrd="0" presId="urn:microsoft.com/office/officeart/2005/8/layout/target3"/>
    <dgm:cxn modelId="{D08565ED-C278-4A13-A689-D5255FB32990}" type="presParOf" srcId="{333A1088-737F-45CB-B68E-254E46348037}" destId="{6140AFEC-043D-4C43-A2F9-D0F5331DF3A3}" srcOrd="5" destOrd="0" presId="urn:microsoft.com/office/officeart/2005/8/layout/target3"/>
    <dgm:cxn modelId="{AC5E456E-7E21-4F8C-A09F-CDBD042386B4}" type="presParOf" srcId="{333A1088-737F-45CB-B68E-254E46348037}" destId="{9358AC05-5D7D-4327-9F80-1AD486AEA664}" srcOrd="6" destOrd="0" presId="urn:microsoft.com/office/officeart/2005/8/layout/target3"/>
    <dgm:cxn modelId="{6C87F7A3-7474-456C-AD1B-E2752F9AD44E}" type="presParOf" srcId="{333A1088-737F-45CB-B68E-254E46348037}" destId="{313FC574-E1CD-4FB4-B054-0B805CE0447D}" srcOrd="7" destOrd="0" presId="urn:microsoft.com/office/officeart/2005/8/layout/target3"/>
    <dgm:cxn modelId="{51016B6A-D43D-4767-962B-B5F97BA4475B}" type="presParOf" srcId="{333A1088-737F-45CB-B68E-254E46348037}" destId="{619D679B-A015-4ECF-8348-D1034C574F40}" srcOrd="8" destOrd="0" presId="urn:microsoft.com/office/officeart/2005/8/layout/target3"/>
    <dgm:cxn modelId="{1F6DE4F8-26D7-4CEC-80E9-84B3C075AE21}" type="presParOf" srcId="{333A1088-737F-45CB-B68E-254E46348037}" destId="{322283A8-4A27-4CDA-BAE3-F381106A9174}" srcOrd="9" destOrd="0" presId="urn:microsoft.com/office/officeart/2005/8/layout/target3"/>
    <dgm:cxn modelId="{242CEFCA-4B25-437B-8608-37D864082EB3}" type="presParOf" srcId="{333A1088-737F-45CB-B68E-254E46348037}" destId="{FFC9F71D-1B4F-4AD9-A4A6-86ADEFC8AF5C}" srcOrd="10" destOrd="0" presId="urn:microsoft.com/office/officeart/2005/8/layout/target3"/>
    <dgm:cxn modelId="{C648E2E5-D275-4D9B-A1D3-11D1A98D6D3F}" type="presParOf" srcId="{333A1088-737F-45CB-B68E-254E46348037}" destId="{25B08C86-7E15-44DC-BE7F-FFB55DD49D12}" srcOrd="11" destOrd="0" presId="urn:microsoft.com/office/officeart/2005/8/layout/target3"/>
    <dgm:cxn modelId="{3F280056-5A43-428D-8B5C-A230395015CE}" type="presParOf" srcId="{333A1088-737F-45CB-B68E-254E46348037}" destId="{76644BE8-9D7C-4C09-B250-3D10AF48CBB7}" srcOrd="12" destOrd="0" presId="urn:microsoft.com/office/officeart/2005/8/layout/target3"/>
    <dgm:cxn modelId="{8E9429BD-D2B4-42E5-BDCD-5584716D4E52}" type="presParOf" srcId="{333A1088-737F-45CB-B68E-254E46348037}" destId="{EE85B701-7295-41C0-BA7A-34D3756A2AE6}" srcOrd="13" destOrd="0" presId="urn:microsoft.com/office/officeart/2005/8/layout/target3"/>
    <dgm:cxn modelId="{64BFB0BD-91A5-4F7C-8931-8C1630277C73}" type="presParOf" srcId="{333A1088-737F-45CB-B68E-254E46348037}" destId="{8BEBB6EC-1DAA-4CAC-8A25-BC0FCBD5DBD5}" srcOrd="14" destOrd="0" presId="urn:microsoft.com/office/officeart/2005/8/layout/target3"/>
    <dgm:cxn modelId="{6664D477-65F5-4D83-9C53-93DEDD798899}" type="presParOf" srcId="{333A1088-737F-45CB-B68E-254E46348037}" destId="{AED2198E-93D5-4001-81B4-73124B309672}" srcOrd="15" destOrd="0" presId="urn:microsoft.com/office/officeart/2005/8/layout/target3"/>
    <dgm:cxn modelId="{D45D0B3B-98C7-4BB2-BD35-01A20DCCD5E7}" type="presParOf" srcId="{333A1088-737F-45CB-B68E-254E46348037}" destId="{2BE915AB-18AA-4053-B92C-3BFC9ED204BB}" srcOrd="16" destOrd="0" presId="urn:microsoft.com/office/officeart/2005/8/layout/target3"/>
    <dgm:cxn modelId="{5FBCA93E-6BD0-4EBD-B289-C32C1061B153}" type="presParOf" srcId="{333A1088-737F-45CB-B68E-254E46348037}" destId="{6BB5E863-4638-4E1D-BFDE-399D028AC4ED}" srcOrd="17" destOrd="0" presId="urn:microsoft.com/office/officeart/2005/8/layout/target3"/>
    <dgm:cxn modelId="{4FC4F687-05E7-4052-9CF8-855B87DDE3BA}" type="presParOf" srcId="{333A1088-737F-45CB-B68E-254E46348037}" destId="{5A5FFA88-C948-4069-8E93-59FA12366E83}" srcOrd="18" destOrd="0" presId="urn:microsoft.com/office/officeart/2005/8/layout/target3"/>
    <dgm:cxn modelId="{189681B9-2F06-4855-93BD-008E0CDC2227}" type="presParOf" srcId="{333A1088-737F-45CB-B68E-254E46348037}" destId="{890E4F0B-2866-4A3F-A3C7-2A14B1797930}" srcOrd="19" destOrd="0" presId="urn:microsoft.com/office/officeart/2005/8/layout/target3"/>
  </dgm:cxnLst>
  <dgm:bg/>
  <dgm:whole/>
  <dgm:extLst>
    <a:ext uri="http://schemas.microsoft.com/office/drawing/2008/diagram">
      <dsp:dataModelExt xmlns:dsp="http://schemas.microsoft.com/office/drawing/2008/diagram" relId="rId8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F5ABB229-8D3B-4694-996A-96F23CF14429}">
      <dsp:nvSpPr>
        <dsp:cNvPr id="0" name=""/>
        <dsp:cNvSpPr/>
      </dsp:nvSpPr>
      <dsp:spPr>
        <a:xfrm>
          <a:off x="0" y="0"/>
          <a:ext cx="2547714" cy="2547714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hade val="51000"/>
                <a:satMod val="130000"/>
              </a:schemeClr>
            </a:gs>
            <a:gs pos="80000">
              <a:schemeClr val="accent1">
                <a:hueOff val="0"/>
                <a:satOff val="0"/>
                <a:lumOff val="0"/>
                <a:alphaOff val="0"/>
                <a:shade val="93000"/>
                <a:satMod val="13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D005CE8C-CC26-4C3E-AC11-E15060ECD759}">
      <dsp:nvSpPr>
        <dsp:cNvPr id="0" name=""/>
        <dsp:cNvSpPr/>
      </dsp:nvSpPr>
      <dsp:spPr>
        <a:xfrm>
          <a:off x="1258000" y="0"/>
          <a:ext cx="6498543" cy="254771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NÁZEV ŠKOLY: Základní škola Strančice, okres Praha - východ</a:t>
          </a:r>
          <a:endParaRPr lang="cs-CZ" sz="2000" kern="1200" dirty="0"/>
        </a:p>
      </dsp:txBody>
      <dsp:txXfrm>
        <a:off x="1258000" y="0"/>
        <a:ext cx="6498543" cy="407634"/>
      </dsp:txXfrm>
    </dsp:sp>
    <dsp:sp modelId="{A52A0455-90FF-4808-ABD0-F02540D31D5A}">
      <dsp:nvSpPr>
        <dsp:cNvPr id="0" name=""/>
        <dsp:cNvSpPr/>
      </dsp:nvSpPr>
      <dsp:spPr>
        <a:xfrm>
          <a:off x="267509" y="407634"/>
          <a:ext cx="2012694" cy="2012694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hade val="51000"/>
                <a:satMod val="130000"/>
              </a:schemeClr>
            </a:gs>
            <a:gs pos="80000">
              <a:schemeClr val="accent1">
                <a:hueOff val="0"/>
                <a:satOff val="0"/>
                <a:lumOff val="0"/>
                <a:alphaOff val="0"/>
                <a:shade val="93000"/>
                <a:satMod val="13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6140AFEC-043D-4C43-A2F9-D0F5331DF3A3}">
      <dsp:nvSpPr>
        <dsp:cNvPr id="0" name=""/>
        <dsp:cNvSpPr/>
      </dsp:nvSpPr>
      <dsp:spPr>
        <a:xfrm>
          <a:off x="1273857" y="407634"/>
          <a:ext cx="6498543" cy="201269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AUTOR: Mgr. Jana Dočkalová</a:t>
          </a:r>
          <a:endParaRPr lang="cs-CZ" sz="2000" kern="1200" dirty="0"/>
        </a:p>
      </dsp:txBody>
      <dsp:txXfrm>
        <a:off x="1273857" y="407634"/>
        <a:ext cx="6498543" cy="407634"/>
      </dsp:txXfrm>
    </dsp:sp>
    <dsp:sp modelId="{313FC574-E1CD-4FB4-B054-0B805CE0447D}">
      <dsp:nvSpPr>
        <dsp:cNvPr id="0" name=""/>
        <dsp:cNvSpPr/>
      </dsp:nvSpPr>
      <dsp:spPr>
        <a:xfrm>
          <a:off x="535019" y="815268"/>
          <a:ext cx="1477674" cy="1477674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hade val="51000"/>
                <a:satMod val="130000"/>
              </a:schemeClr>
            </a:gs>
            <a:gs pos="80000">
              <a:schemeClr val="accent1">
                <a:hueOff val="0"/>
                <a:satOff val="0"/>
                <a:lumOff val="0"/>
                <a:alphaOff val="0"/>
                <a:shade val="93000"/>
                <a:satMod val="13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619D679B-A015-4ECF-8348-D1034C574F40}">
      <dsp:nvSpPr>
        <dsp:cNvPr id="0" name=""/>
        <dsp:cNvSpPr/>
      </dsp:nvSpPr>
      <dsp:spPr>
        <a:xfrm>
          <a:off x="1273857" y="792083"/>
          <a:ext cx="6498543" cy="147767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NÁZEV:VY_32_INOVACE_3.2.4.1.D 06</a:t>
          </a:r>
          <a:endParaRPr lang="cs-CZ" sz="2000" kern="1200" dirty="0"/>
        </a:p>
      </dsp:txBody>
      <dsp:txXfrm>
        <a:off x="1273857" y="792083"/>
        <a:ext cx="6498543" cy="407634"/>
      </dsp:txXfrm>
    </dsp:sp>
    <dsp:sp modelId="{FFC9F71D-1B4F-4AD9-A4A6-86ADEFC8AF5C}">
      <dsp:nvSpPr>
        <dsp:cNvPr id="0" name=""/>
        <dsp:cNvSpPr/>
      </dsp:nvSpPr>
      <dsp:spPr>
        <a:xfrm>
          <a:off x="802529" y="1222902"/>
          <a:ext cx="942654" cy="942654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hade val="51000"/>
                <a:satMod val="130000"/>
              </a:schemeClr>
            </a:gs>
            <a:gs pos="80000">
              <a:schemeClr val="accent1">
                <a:hueOff val="0"/>
                <a:satOff val="0"/>
                <a:lumOff val="0"/>
                <a:alphaOff val="0"/>
                <a:shade val="93000"/>
                <a:satMod val="13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25B08C86-7E15-44DC-BE7F-FFB55DD49D12}">
      <dsp:nvSpPr>
        <dsp:cNvPr id="0" name=""/>
        <dsp:cNvSpPr/>
      </dsp:nvSpPr>
      <dsp:spPr>
        <a:xfrm>
          <a:off x="1224143" y="1224137"/>
          <a:ext cx="6498543" cy="94265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TÉMA: Podstatná jména – souhrn</a:t>
          </a:r>
          <a:endParaRPr lang="cs-CZ" sz="2000" kern="1200" dirty="0"/>
        </a:p>
      </dsp:txBody>
      <dsp:txXfrm>
        <a:off x="1224143" y="1224137"/>
        <a:ext cx="6498543" cy="407634"/>
      </dsp:txXfrm>
    </dsp:sp>
    <dsp:sp modelId="{EE85B701-7295-41C0-BA7A-34D3756A2AE6}">
      <dsp:nvSpPr>
        <dsp:cNvPr id="0" name=""/>
        <dsp:cNvSpPr/>
      </dsp:nvSpPr>
      <dsp:spPr>
        <a:xfrm>
          <a:off x="1070039" y="1630536"/>
          <a:ext cx="407634" cy="407634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hade val="51000"/>
                <a:satMod val="130000"/>
              </a:schemeClr>
            </a:gs>
            <a:gs pos="80000">
              <a:schemeClr val="accent1">
                <a:hueOff val="0"/>
                <a:satOff val="0"/>
                <a:lumOff val="0"/>
                <a:alphaOff val="0"/>
                <a:shade val="93000"/>
                <a:satMod val="13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8BEBB6EC-1DAA-4CAC-8A25-BC0FCBD5DBD5}">
      <dsp:nvSpPr>
        <dsp:cNvPr id="0" name=""/>
        <dsp:cNvSpPr/>
      </dsp:nvSpPr>
      <dsp:spPr>
        <a:xfrm>
          <a:off x="1224143" y="1567773"/>
          <a:ext cx="6498543" cy="40763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ČÍSLO PROJEKTU: </a:t>
          </a:r>
          <a:endParaRPr lang="cs-CZ" sz="2000" kern="1200" dirty="0"/>
        </a:p>
      </dsp:txBody>
      <dsp:txXfrm>
        <a:off x="1224143" y="1567773"/>
        <a:ext cx="6498543" cy="407634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target3">
  <dgm:title val=""/>
  <dgm:desc val=""/>
  <dgm:catLst>
    <dgm:cat type="relationship" pri="11000"/>
    <dgm:cat type="list" pri="22000"/>
    <dgm:cat type="convert" pri="4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clrData>
  <dgm:layoutNode name="Name0">
    <dgm:varLst>
      <dgm:chMax val="7"/>
      <dgm:dir/>
      <dgm:animLvl val="lvl"/>
      <dgm:resizeHandles val="exact"/>
    </dgm:varLst>
    <dgm:alg type="composite"/>
    <dgm:shape xmlns:r="http://schemas.openxmlformats.org/officeDocument/2006/relationships" r:blip="">
      <dgm:adjLst/>
    </dgm:shape>
    <dgm:presOf/>
    <dgm:choose name="Name1">
      <dgm:if name="Name2" func="var" arg="dir" op="equ" val="norm">
        <dgm:choose name="Name3">
          <dgm:if name="Name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1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l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l" for="ch" forName="rect7" refType="r" refFor="ch" refForName="space"/>
              <dgm:constr type="r" for="ch" forName="rect7" refType="w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l" for="ch" forName="rect7ParTx" refType="r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l" for="ch" forName="rect7ChTx" refType="r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l" for="ch" forName="rect7ParTxNoCh" refType="r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11">
            <dgm:constrLst/>
          </dgm:else>
        </dgm:choose>
      </dgm:if>
      <dgm:else name="Name12">
        <dgm:choose name="Name13">
          <dgm:if name="Name1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1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1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1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1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1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2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r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r" for="ch" forName="rect7" refType="l" refFor="ch" refForName="space"/>
              <dgm:constr type="l" for="ch" forName="rect7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r" for="ch" forName="rect7ParTx" refType="l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r" for="ch" forName="rect7ChTx" refType="l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r" for="ch" forName="rect7ParTxNoCh" refType="l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21">
            <dgm:constrLst/>
          </dgm:else>
        </dgm:choose>
      </dgm:else>
    </dgm:choose>
    <dgm:ruleLst/>
    <dgm:forEach name="Name22" axis="ch" ptType="node" cnt="1">
      <dgm:layoutNode name="circle1" styleLbl="node1">
        <dgm:alg type="sp"/>
        <dgm:choose name="Name23">
          <dgm:if name="Name2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rect1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26" axis="ch" ptType="node" st="2" cnt="1">
      <dgm:layoutNode name="vertSpace2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2" styleLbl="node1">
        <dgm:alg type="sp"/>
        <dgm:choose name="Name27">
          <dgm:if name="Name2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2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0" axis="ch" ptType="node" st="3" cnt="1">
      <dgm:layoutNode name="vertSpace3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3" styleLbl="node1">
        <dgm:alg type="sp"/>
        <dgm:choose name="Name31">
          <dgm:if name="Name32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3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3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4" axis="ch" ptType="node" st="4" cnt="1">
      <dgm:layoutNode name="vertSpace4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4" styleLbl="node1">
        <dgm:alg type="sp"/>
        <dgm:choose name="Name35">
          <dgm:if name="Name36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7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4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8" axis="ch" ptType="node" st="5" cnt="1">
      <dgm:layoutNode name="vertSpace5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5" styleLbl="node1">
        <dgm:alg type="sp"/>
        <dgm:choose name="Name39">
          <dgm:if name="Name40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1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5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2" axis="ch" ptType="node" st="6" cnt="1">
      <dgm:layoutNode name="vertSpace6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6" styleLbl="node1">
        <dgm:alg type="sp"/>
        <dgm:choose name="Name43">
          <dgm:if name="Name4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6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6" axis="ch" ptType="node" st="7" cnt="1">
      <dgm:layoutNode name="vertSpace7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7" styleLbl="node1">
        <dgm:alg type="sp"/>
        <dgm:choose name="Name47">
          <dgm:if name="Name4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7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50" axis="ch" ptType="node" cnt="1">
      <dgm:choose name="Name51">
        <dgm:if name="Name52" axis="root des" ptType="all node" func="maxDepth" op="gte" val="2">
          <dgm:layoutNode name="rect1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1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3">
          <dgm:layoutNode name="rect1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4" axis="ch" ptType="node" st="2" cnt="1">
      <dgm:choose name="Name55">
        <dgm:if name="Name56" axis="root des" ptType="all node" func="maxDepth" op="gte" val="2">
          <dgm:layoutNode name="rect2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2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7">
          <dgm:layoutNode name="rect2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8" axis="ch" ptType="node" st="3" cnt="1">
      <dgm:choose name="Name59">
        <dgm:if name="Name60" axis="root des" ptType="all node" func="maxDepth" op="gte" val="2">
          <dgm:layoutNode name="rect3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3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1">
          <dgm:layoutNode name="rect3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2" axis="ch" ptType="node" st="4" cnt="1">
      <dgm:choose name="Name63">
        <dgm:if name="Name64" axis="root des" ptType="all node" func="maxDepth" op="gte" val="2">
          <dgm:layoutNode name="rect4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4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5">
          <dgm:layoutNode name="rect4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6" axis="ch" ptType="node" st="5" cnt="1">
      <dgm:choose name="Name67">
        <dgm:if name="Name68" axis="root des" ptType="all node" func="maxDepth" op="gte" val="2">
          <dgm:layoutNode name="rect5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5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9">
          <dgm:layoutNode name="rect5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0" axis="ch" ptType="node" st="6" cnt="1">
      <dgm:choose name="Name71">
        <dgm:if name="Name72" axis="root des" ptType="all node" func="maxDepth" op="gte" val="2">
          <dgm:layoutNode name="rect6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6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3">
          <dgm:layoutNode name="rect6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4" axis="ch" ptType="node" st="7" cnt="1">
      <dgm:choose name="Name75">
        <dgm:if name="Name76" axis="root des" ptType="all node" func="maxDepth" op="gte" val="2">
          <dgm:layoutNode name="rect7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7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7">
          <dgm:layoutNode name="rect7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5">
  <dgm:title val=""/>
  <dgm:desc val=""/>
  <dgm:catLst>
    <dgm:cat type="simple" pri="105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ADAA2EC8-41A3-4E04-88ED-A827A32190C7}" type="datetimeFigureOut">
              <a:rPr lang="cs-CZ" smtClean="0"/>
              <a:t>28.2.2012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4874349B-F7D7-4E9F-99EE-C0AB29BDA883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237870067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679B8CE6-6F5B-4E33-A7F2-CB486F89EC21}" type="slidenum">
              <a:rPr lang="cs-CZ" smtClean="0">
                <a:solidFill>
                  <a:prstClr val="black"/>
                </a:solidFill>
              </a:rPr>
              <a:pPr/>
              <a:t>1</a:t>
            </a:fld>
            <a:endParaRPr lang="cs-CZ">
              <a:solidFill>
                <a:prstClr val="black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778340274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3" Type="http://schemas.openxmlformats.org/officeDocument/2006/relationships/audio" Target="../media/audio1.wav"/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/Relationships>
</file>

<file path=ppt/slideLayouts/_rels/slideLayout2.xml.rels><?xml version="1.0" encoding="UTF-8" standalone="yes"?>
<Relationships xmlns="http://schemas.openxmlformats.org/package/2006/relationships"><Relationship Id="rId3" Type="http://schemas.openxmlformats.org/officeDocument/2006/relationships/audio" Target="../media/audio1.wav"/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/Relationships>
</file>

<file path=ppt/slideLayouts/_rels/slideLayout3.xml.rels><?xml version="1.0" encoding="UTF-8" standalone="yes"?>
<Relationships xmlns="http://schemas.openxmlformats.org/package/2006/relationships"><Relationship Id="rId3" Type="http://schemas.openxmlformats.org/officeDocument/2006/relationships/audio" Target="../media/audio1.wav"/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/Relationships>
</file>

<file path=ppt/slideLayouts/_rels/slideLayout4.xml.rels><?xml version="1.0" encoding="UTF-8" standalone="yes"?>
<Relationships xmlns="http://schemas.openxmlformats.org/package/2006/relationships"><Relationship Id="rId3" Type="http://schemas.openxmlformats.org/officeDocument/2006/relationships/audio" Target="../media/audio1.wav"/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/Relationships>
</file>

<file path=ppt/slideLayouts/_rels/slideLayout5.xml.rels><?xml version="1.0" encoding="UTF-8" standalone="yes"?>
<Relationships xmlns="http://schemas.openxmlformats.org/package/2006/relationships"><Relationship Id="rId3" Type="http://schemas.openxmlformats.org/officeDocument/2006/relationships/audio" Target="../media/audio1.wav"/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/Relationships>
</file>

<file path=ppt/slideLayouts/_rels/slideLayout6.xml.rels><?xml version="1.0" encoding="UTF-8" standalone="yes"?>
<Relationships xmlns="http://schemas.openxmlformats.org/package/2006/relationships"><Relationship Id="rId3" Type="http://schemas.openxmlformats.org/officeDocument/2006/relationships/audio" Target="../media/audio1.wav"/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/Relationships>
</file>

<file path=ppt/slideLayouts/_rels/slideLayout7.xml.rels><?xml version="1.0" encoding="UTF-8" standalone="yes"?>
<Relationships xmlns="http://schemas.openxmlformats.org/package/2006/relationships"><Relationship Id="rId3" Type="http://schemas.openxmlformats.org/officeDocument/2006/relationships/audio" Target="../media/audio1.wav"/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/Relationships>
</file>

<file path=ppt/slideLayouts/_rels/slideLayout8.xml.rels><?xml version="1.0" encoding="UTF-8" standalone="yes"?>
<Relationships xmlns="http://schemas.openxmlformats.org/package/2006/relationships"><Relationship Id="rId3" Type="http://schemas.openxmlformats.org/officeDocument/2006/relationships/audio" Target="../media/audio1.wav"/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/Relationships>
</file>

<file path=ppt/slideLayouts/_rels/slideLayout9.xml.rels><?xml version="1.0" encoding="UTF-8" standalone="yes"?>
<Relationships xmlns="http://schemas.openxmlformats.org/package/2006/relationships"><Relationship Id="rId3" Type="http://schemas.openxmlformats.org/officeDocument/2006/relationships/audio" Target="../media/audio1.wav"/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/Relationships>
</file>

<file path=ppt/slideLayouts/_rels/slideLayout10.xml.rels><?xml version="1.0" encoding="UTF-8" standalone="yes"?>
<Relationships xmlns="http://schemas.openxmlformats.org/package/2006/relationships"><Relationship Id="rId3" Type="http://schemas.openxmlformats.org/officeDocument/2006/relationships/audio" Target="../media/audio1.wav"/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/Relationships>
</file>

<file path=ppt/slideLayouts/_rels/slideLayout11.xml.rels><?xml version="1.0" encoding="UTF-8" standalone="yes"?>
<Relationships xmlns="http://schemas.openxmlformats.org/package/2006/relationships"><Relationship Id="rId3" Type="http://schemas.openxmlformats.org/officeDocument/2006/relationships/audio" Target="../media/audio1.wav"/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141DC4F-6E2B-4412-9224-CB6AE7093932}" type="datetimeFigureOut">
              <a:rPr lang="cs-CZ" smtClean="0"/>
              <a:t>28.2.2012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63CE6D9-1EA6-44D1-94D2-04D79BD93585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00460397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250">
        <p:cut/>
        <p:sndAc>
          <p:stSnd>
            <p:snd r:embed="rId1" name="cashreg.wav"/>
          </p:stSnd>
        </p:sndAc>
      </p:transition>
    </mc:Choice>
    <mc:Fallback xmlns="">
      <p:transition>
        <p:cut/>
        <p:sndAc>
          <p:stSnd>
            <p:snd r:embed="rId3" name="cashreg.wav"/>
          </p:stSnd>
        </p:sndAc>
      </p:transition>
    </mc:Fallback>
  </mc:AlternateContent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141DC4F-6E2B-4412-9224-CB6AE7093932}" type="datetimeFigureOut">
              <a:rPr lang="cs-CZ" smtClean="0"/>
              <a:t>28.2.2012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63CE6D9-1EA6-44D1-94D2-04D79BD93585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44364993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250">
        <p:cut/>
        <p:sndAc>
          <p:stSnd>
            <p:snd r:embed="rId1" name="cashreg.wav"/>
          </p:stSnd>
        </p:sndAc>
      </p:transition>
    </mc:Choice>
    <mc:Fallback xmlns="">
      <p:transition>
        <p:cut/>
        <p:sndAc>
          <p:stSnd>
            <p:snd r:embed="rId3" name="cashreg.wav"/>
          </p:stSnd>
        </p:sndAc>
      </p:transition>
    </mc:Fallback>
  </mc:AlternateContent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141DC4F-6E2B-4412-9224-CB6AE7093932}" type="datetimeFigureOut">
              <a:rPr lang="cs-CZ" smtClean="0"/>
              <a:t>28.2.2012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63CE6D9-1EA6-44D1-94D2-04D79BD93585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82247345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250">
        <p:cut/>
        <p:sndAc>
          <p:stSnd>
            <p:snd r:embed="rId1" name="cashreg.wav"/>
          </p:stSnd>
        </p:sndAc>
      </p:transition>
    </mc:Choice>
    <mc:Fallback xmlns="">
      <p:transition>
        <p:cut/>
        <p:sndAc>
          <p:stSnd>
            <p:snd r:embed="rId3" name="cashreg.wav"/>
          </p:stSnd>
        </p:sndAc>
      </p:transition>
    </mc:Fallback>
  </mc:AlternateContent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141DC4F-6E2B-4412-9224-CB6AE7093932}" type="datetimeFigureOut">
              <a:rPr lang="cs-CZ" smtClean="0"/>
              <a:t>28.2.2012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63CE6D9-1EA6-44D1-94D2-04D79BD93585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92864588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250">
        <p:cut/>
        <p:sndAc>
          <p:stSnd>
            <p:snd r:embed="rId1" name="cashreg.wav"/>
          </p:stSnd>
        </p:sndAc>
      </p:transition>
    </mc:Choice>
    <mc:Fallback xmlns="">
      <p:transition>
        <p:cut/>
        <p:sndAc>
          <p:stSnd>
            <p:snd r:embed="rId3" name="cashreg.wav"/>
          </p:stSnd>
        </p:sndAc>
      </p:transition>
    </mc:Fallback>
  </mc:AlternateContent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141DC4F-6E2B-4412-9224-CB6AE7093932}" type="datetimeFigureOut">
              <a:rPr lang="cs-CZ" smtClean="0"/>
              <a:t>28.2.2012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63CE6D9-1EA6-44D1-94D2-04D79BD93585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03982166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250">
        <p:cut/>
        <p:sndAc>
          <p:stSnd>
            <p:snd r:embed="rId1" name="cashreg.wav"/>
          </p:stSnd>
        </p:sndAc>
      </p:transition>
    </mc:Choice>
    <mc:Fallback xmlns="">
      <p:transition>
        <p:cut/>
        <p:sndAc>
          <p:stSnd>
            <p:snd r:embed="rId3" name="cashreg.wav"/>
          </p:stSnd>
        </p:sndAc>
      </p:transition>
    </mc:Fallback>
  </mc:AlternateContent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141DC4F-6E2B-4412-9224-CB6AE7093932}" type="datetimeFigureOut">
              <a:rPr lang="cs-CZ" smtClean="0"/>
              <a:t>28.2.2012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63CE6D9-1EA6-44D1-94D2-04D79BD93585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97948359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250">
        <p:cut/>
        <p:sndAc>
          <p:stSnd>
            <p:snd r:embed="rId1" name="cashreg.wav"/>
          </p:stSnd>
        </p:sndAc>
      </p:transition>
    </mc:Choice>
    <mc:Fallback xmlns="">
      <p:transition>
        <p:cut/>
        <p:sndAc>
          <p:stSnd>
            <p:snd r:embed="rId3" name="cashreg.wav"/>
          </p:stSnd>
        </p:sndAc>
      </p:transition>
    </mc:Fallback>
  </mc:AlternateContent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141DC4F-6E2B-4412-9224-CB6AE7093932}" type="datetimeFigureOut">
              <a:rPr lang="cs-CZ" smtClean="0"/>
              <a:t>28.2.2012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63CE6D9-1EA6-44D1-94D2-04D79BD93585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47772000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250">
        <p:cut/>
        <p:sndAc>
          <p:stSnd>
            <p:snd r:embed="rId1" name="cashreg.wav"/>
          </p:stSnd>
        </p:sndAc>
      </p:transition>
    </mc:Choice>
    <mc:Fallback xmlns="">
      <p:transition>
        <p:cut/>
        <p:sndAc>
          <p:stSnd>
            <p:snd r:embed="rId3" name="cashreg.wav"/>
          </p:stSnd>
        </p:sndAc>
      </p:transition>
    </mc:Fallback>
  </mc:AlternateContent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141DC4F-6E2B-4412-9224-CB6AE7093932}" type="datetimeFigureOut">
              <a:rPr lang="cs-CZ" smtClean="0"/>
              <a:t>28.2.2012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63CE6D9-1EA6-44D1-94D2-04D79BD93585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83057559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250">
        <p:cut/>
        <p:sndAc>
          <p:stSnd>
            <p:snd r:embed="rId1" name="cashreg.wav"/>
          </p:stSnd>
        </p:sndAc>
      </p:transition>
    </mc:Choice>
    <mc:Fallback xmlns="">
      <p:transition>
        <p:cut/>
        <p:sndAc>
          <p:stSnd>
            <p:snd r:embed="rId3" name="cashreg.wav"/>
          </p:stSnd>
        </p:sndAc>
      </p:transition>
    </mc:Fallback>
  </mc:AlternateContent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141DC4F-6E2B-4412-9224-CB6AE7093932}" type="datetimeFigureOut">
              <a:rPr lang="cs-CZ" smtClean="0"/>
              <a:t>28.2.2012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63CE6D9-1EA6-44D1-94D2-04D79BD93585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5479173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250">
        <p:cut/>
        <p:sndAc>
          <p:stSnd>
            <p:snd r:embed="rId1" name="cashreg.wav"/>
          </p:stSnd>
        </p:sndAc>
      </p:transition>
    </mc:Choice>
    <mc:Fallback xmlns="">
      <p:transition>
        <p:cut/>
        <p:sndAc>
          <p:stSnd>
            <p:snd r:embed="rId3" name="cashreg.wav"/>
          </p:stSnd>
        </p:sndAc>
      </p:transition>
    </mc:Fallback>
  </mc:AlternateContent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141DC4F-6E2B-4412-9224-CB6AE7093932}" type="datetimeFigureOut">
              <a:rPr lang="cs-CZ" smtClean="0"/>
              <a:t>28.2.2012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63CE6D9-1EA6-44D1-94D2-04D79BD93585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26012086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250">
        <p:cut/>
        <p:sndAc>
          <p:stSnd>
            <p:snd r:embed="rId1" name="cashreg.wav"/>
          </p:stSnd>
        </p:sndAc>
      </p:transition>
    </mc:Choice>
    <mc:Fallback xmlns="">
      <p:transition>
        <p:cut/>
        <p:sndAc>
          <p:stSnd>
            <p:snd r:embed="rId3" name="cashreg.wav"/>
          </p:stSnd>
        </p:sndAc>
      </p:transition>
    </mc:Fallback>
  </mc:AlternateContent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141DC4F-6E2B-4412-9224-CB6AE7093932}" type="datetimeFigureOut">
              <a:rPr lang="cs-CZ" smtClean="0"/>
              <a:t>28.2.2012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63CE6D9-1EA6-44D1-94D2-04D79BD93585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57754157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250">
        <p:cut/>
        <p:sndAc>
          <p:stSnd>
            <p:snd r:embed="rId1" name="cashreg.wav"/>
          </p:stSnd>
        </p:sndAc>
      </p:transition>
    </mc:Choice>
    <mc:Fallback xmlns="">
      <p:transition>
        <p:cut/>
        <p:sndAc>
          <p:stSnd>
            <p:snd r:embed="rId3" name="cashreg.wav"/>
          </p:stSnd>
        </p:sndAc>
      </p:transition>
    </mc:Fallback>
  </mc:AlternateContent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audio" Target="../media/audio1.wav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audio" Target="../media/audio1.wav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F141DC4F-6E2B-4412-9224-CB6AE7093932}" type="datetimeFigureOut">
              <a:rPr lang="cs-CZ" smtClean="0"/>
              <a:t>28.2.2012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A63CE6D9-1EA6-44D1-94D2-04D79BD93585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505902135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mc:AlternateContent xmlns:mc="http://schemas.openxmlformats.org/markup-compatibility/2006" xmlns:p14="http://schemas.microsoft.com/office/powerpoint/2010/main">
    <mc:Choice Requires="p14">
      <p:transition p14:dur="250">
        <p:cut/>
        <p:sndAc>
          <p:stSnd>
            <p:snd r:embed="rId13" name="cashreg.wav"/>
          </p:stSnd>
        </p:sndAc>
      </p:transition>
    </mc:Choice>
    <mc:Fallback xmlns="">
      <p:transition>
        <p:cut/>
        <p:sndAc>
          <p:stSnd>
            <p:snd r:embed="rId14" name="cashreg.wav"/>
          </p:stSnd>
        </p:sndAc>
      </p:transition>
    </mc:Fallback>
  </mc:AlternateConten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8" Type="http://schemas.microsoft.com/office/2007/relationships/diagramDrawing" Target="../diagrams/drawing1.xml"/><Relationship Id="rId3" Type="http://schemas.openxmlformats.org/officeDocument/2006/relationships/audio" Target="../media/audio1.wav"/><Relationship Id="rId7" Type="http://schemas.openxmlformats.org/officeDocument/2006/relationships/diagramColors" Target="../diagrams/colors1.xml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Relationship Id="rId6" Type="http://schemas.openxmlformats.org/officeDocument/2006/relationships/diagramQuickStyle" Target="../diagrams/quickStyle1.xml"/><Relationship Id="rId5" Type="http://schemas.openxmlformats.org/officeDocument/2006/relationships/diagramLayout" Target="../diagrams/layout1.xml"/><Relationship Id="rId10" Type="http://schemas.openxmlformats.org/officeDocument/2006/relationships/audio" Target="../media/audio1.wav"/><Relationship Id="rId4" Type="http://schemas.openxmlformats.org/officeDocument/2006/relationships/diagramData" Target="../diagrams/data1.xml"/><Relationship Id="rId9" Type="http://schemas.openxmlformats.org/officeDocument/2006/relationships/image" Target="../media/image1.jpeg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audio" Target="../media/audio1.wav"/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audio" Target="../media/audio1.wav"/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1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6.xml"/><Relationship Id="rId4" Type="http://schemas.openxmlformats.org/officeDocument/2006/relationships/audio" Target="../media/audio1.wav"/></Relationships>
</file>

<file path=ppt/slides/_rels/slide5.xml.rels><?xml version="1.0" encoding="UTF-8" standalone="yes"?>
<Relationships xmlns="http://schemas.openxmlformats.org/package/2006/relationships"><Relationship Id="rId8" Type="http://schemas.openxmlformats.org/officeDocument/2006/relationships/audio" Target="../media/audio1.wav"/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6.xml"/></Relationships>
</file>

<file path=ppt/slides/_rels/slide6.xml.rels><?xml version="1.0" encoding="UTF-8" standalone="yes"?>
<Relationships xmlns="http://schemas.openxmlformats.org/package/2006/relationships"><Relationship Id="rId8" Type="http://schemas.openxmlformats.org/officeDocument/2006/relationships/audio" Target="../media/audio1.wav"/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6.xml"/></Relationships>
</file>

<file path=ppt/slides/_rels/slide7.xml.rels><?xml version="1.0" encoding="UTF-8" standalone="yes"?>
<Relationships xmlns="http://schemas.openxmlformats.org/package/2006/relationships"><Relationship Id="rId8" Type="http://schemas.openxmlformats.org/officeDocument/2006/relationships/audio" Target="../media/audio1.wav"/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6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audio" Target="../media/audio1.wav"/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7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audio" Target="../media/audio1.wav"/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7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6.xml"/><Relationship Id="rId4" Type="http://schemas.openxmlformats.org/officeDocument/2006/relationships/audio" Target="../media/audio1.wav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audio" Target="../media/audio1.wav"/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Diagram 3"/>
          <p:cNvGraphicFramePr/>
          <p:nvPr>
            <p:extLst>
              <p:ext uri="{D42A27DB-BD31-4B8C-83A1-F6EECF244321}">
                <p14:modId xmlns:p14="http://schemas.microsoft.com/office/powerpoint/2010/main" val="1526006847"/>
              </p:ext>
            </p:extLst>
          </p:nvPr>
        </p:nvGraphicFramePr>
        <p:xfrm>
          <a:off x="539552" y="908720"/>
          <a:ext cx="7772400" cy="2547714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4" r:lo="rId5" r:qs="rId6" r:cs="rId7"/>
          </a:graphicData>
        </a:graphic>
      </p:graphicFrame>
      <p:pic>
        <p:nvPicPr>
          <p:cNvPr id="5" name="Obrázek 4"/>
          <p:cNvPicPr>
            <a:picLocks noChangeAspect="1"/>
          </p:cNvPicPr>
          <p:nvPr/>
        </p:nvPicPr>
        <p:blipFill>
          <a:blip r:embed="rId9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979712" y="4743820"/>
            <a:ext cx="5407152" cy="1045464"/>
          </a:xfrm>
          <a:prstGeom prst="rect">
            <a:avLst/>
          </a:prstGeom>
        </p:spPr>
      </p:pic>
      <p:sp>
        <p:nvSpPr>
          <p:cNvPr id="3" name="TextovéPole 2"/>
          <p:cNvSpPr txBox="1"/>
          <p:nvPr/>
        </p:nvSpPr>
        <p:spPr>
          <a:xfrm>
            <a:off x="3739196" y="2564904"/>
            <a:ext cx="240482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>
                <a:solidFill>
                  <a:prstClr val="black"/>
                </a:solidFill>
              </a:rPr>
              <a:t>CZ.1.07/1.4.00/21.2976</a:t>
            </a:r>
          </a:p>
        </p:txBody>
      </p:sp>
      <p:sp>
        <p:nvSpPr>
          <p:cNvPr id="2" name="TextovéPole 1"/>
          <p:cNvSpPr txBox="1"/>
          <p:nvPr/>
        </p:nvSpPr>
        <p:spPr>
          <a:xfrm>
            <a:off x="2751442" y="1339400"/>
            <a:ext cx="184731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endParaRPr lang="cs-CZ" dirty="0"/>
          </a:p>
        </p:txBody>
      </p:sp>
      <p:sp>
        <p:nvSpPr>
          <p:cNvPr id="6" name="TextovéPole 5"/>
          <p:cNvSpPr txBox="1"/>
          <p:nvPr/>
        </p:nvSpPr>
        <p:spPr>
          <a:xfrm>
            <a:off x="2657133" y="2180092"/>
            <a:ext cx="184731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428753948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250">
        <p:cut/>
        <p:sndAc>
          <p:stSnd>
            <p:snd r:embed="rId3" name="cashreg.wav"/>
          </p:stSnd>
        </p:sndAc>
      </p:transition>
    </mc:Choice>
    <mc:Fallback xmlns="">
      <p:transition>
        <p:cut/>
        <p:sndAc>
          <p:stSnd>
            <p:snd r:embed="rId10" name="cashreg.wav"/>
          </p:stSnd>
        </p:sndAc>
      </p:transition>
    </mc:Fallback>
  </mc:AlternateContent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ovéPole 3"/>
          <p:cNvSpPr txBox="1"/>
          <p:nvPr/>
        </p:nvSpPr>
        <p:spPr>
          <a:xfrm>
            <a:off x="755576" y="692696"/>
            <a:ext cx="7560840" cy="526297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600" dirty="0" smtClean="0"/>
              <a:t>Anotace:</a:t>
            </a:r>
          </a:p>
          <a:p>
            <a:endParaRPr lang="cs-CZ" sz="3600" dirty="0"/>
          </a:p>
          <a:p>
            <a:r>
              <a:rPr lang="cs-CZ" sz="2400" dirty="0" smtClean="0"/>
              <a:t>V dnešních cvičeních si žáci ověří, nakolik ovládají mluvnické kategorie ROD, ČÍSLO a PÁD podstatných jmen.</a:t>
            </a:r>
          </a:p>
          <a:p>
            <a:endParaRPr lang="cs-CZ" sz="2400" dirty="0"/>
          </a:p>
          <a:p>
            <a:r>
              <a:rPr lang="cs-CZ" sz="2400" dirty="0" smtClean="0"/>
              <a:t>V 1. cvičení žáci vybírají z nabídky tvarů </a:t>
            </a:r>
            <a:r>
              <a:rPr lang="cs-CZ" sz="2400" dirty="0" err="1" smtClean="0"/>
              <a:t>podst</a:t>
            </a:r>
            <a:r>
              <a:rPr lang="cs-CZ" sz="2400" dirty="0" smtClean="0"/>
              <a:t>. jmen.</a:t>
            </a:r>
          </a:p>
          <a:p>
            <a:endParaRPr lang="cs-CZ" sz="2400" smtClean="0"/>
          </a:p>
          <a:p>
            <a:r>
              <a:rPr lang="cs-CZ" sz="2400" smtClean="0"/>
              <a:t>Ve </a:t>
            </a:r>
            <a:r>
              <a:rPr lang="cs-CZ" sz="2400" dirty="0" smtClean="0"/>
              <a:t>2. cvičení žáci v 1. tabulce určují rod, číslo a pád zadaných tvarů </a:t>
            </a:r>
            <a:r>
              <a:rPr lang="cs-CZ" sz="2400" dirty="0" err="1" smtClean="0"/>
              <a:t>podst</a:t>
            </a:r>
            <a:r>
              <a:rPr lang="cs-CZ" sz="2400" dirty="0" smtClean="0"/>
              <a:t>. jmen, v 2. tabulce sami vymýšlejí slova podle zadaných parametrů.</a:t>
            </a:r>
          </a:p>
          <a:p>
            <a:endParaRPr lang="cs-CZ" sz="2400" dirty="0"/>
          </a:p>
          <a:p>
            <a:r>
              <a:rPr lang="cs-CZ" sz="2400" dirty="0" smtClean="0"/>
              <a:t>Snímky č. 5 a 8 lze vytisknout k samostatné práci. </a:t>
            </a:r>
          </a:p>
          <a:p>
            <a:r>
              <a:rPr lang="cs-CZ" sz="2400" dirty="0" smtClean="0"/>
              <a:t>Kontrolu provádíme společně u tabule.</a:t>
            </a:r>
          </a:p>
        </p:txBody>
      </p:sp>
    </p:spTree>
    <p:extLst>
      <p:ext uri="{BB962C8B-B14F-4D97-AF65-F5344CB8AC3E}">
        <p14:creationId xmlns:p14="http://schemas.microsoft.com/office/powerpoint/2010/main" val="76724511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250">
        <p:cut/>
        <p:sndAc>
          <p:stSnd>
            <p:snd r:embed="rId2" name="cashreg.wav"/>
          </p:stSnd>
        </p:sndAc>
      </p:transition>
    </mc:Choice>
    <mc:Fallback xmlns="">
      <p:transition>
        <p:cut/>
        <p:sndAc>
          <p:stSnd>
            <p:snd r:embed="rId3" name="cashreg.wav"/>
          </p:stSnd>
        </p:sndAc>
      </p:transition>
    </mc:Fallback>
  </mc:AlternateContent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>
            <a:normAutofit/>
            <a:scene3d>
              <a:camera prst="orthographicFront"/>
              <a:lightRig rig="soft" dir="tl">
                <a:rot lat="0" lon="0" rev="0"/>
              </a:lightRig>
            </a:scene3d>
            <a:sp3d contourW="25400" prstMaterial="matte">
              <a:bevelT w="25400" h="55880" prst="artDeco"/>
              <a:contourClr>
                <a:schemeClr val="accent2">
                  <a:tint val="20000"/>
                </a:schemeClr>
              </a:contourClr>
            </a:sp3d>
          </a:bodyPr>
          <a:lstStyle/>
          <a:p>
            <a:r>
              <a:rPr lang="cs-CZ" b="1" spc="50" dirty="0" smtClean="0">
                <a:ln w="11430"/>
                <a:gradFill>
                  <a:gsLst>
                    <a:gs pos="25000">
                      <a:schemeClr val="accent2">
                        <a:satMod val="155000"/>
                      </a:schemeClr>
                    </a:gs>
                    <a:gs pos="100000">
                      <a:schemeClr val="accent2">
                        <a:shade val="45000"/>
                        <a:satMod val="165000"/>
                      </a:schemeClr>
                    </a:gs>
                  </a:gsLst>
                  <a:lin ang="5400000"/>
                </a:gra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</a:rPr>
              <a:t>Podstatná jména</a:t>
            </a:r>
            <a:endParaRPr lang="cs-CZ" b="1" spc="50" dirty="0">
              <a:ln w="11430"/>
              <a:gradFill>
                <a:gsLst>
                  <a:gs pos="25000">
                    <a:schemeClr val="accent2">
                      <a:satMod val="155000"/>
                    </a:schemeClr>
                  </a:gs>
                  <a:gs pos="100000">
                    <a:schemeClr val="accent2">
                      <a:shade val="45000"/>
                      <a:satMod val="165000"/>
                    </a:schemeClr>
                  </a:gs>
                </a:gsLst>
                <a:lin ang="5400000"/>
              </a:gradFill>
              <a:effectLst>
                <a:outerShdw blurRad="76200" dist="50800" dir="5400000" algn="tl" rotWithShape="0">
                  <a:srgbClr val="000000">
                    <a:alpha val="65000"/>
                  </a:srgbClr>
                </a:outerShdw>
              </a:effectLst>
            </a:endParaRPr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>
            <a:normAutofit/>
            <a:scene3d>
              <a:camera prst="orthographicFront"/>
              <a:lightRig rig="soft" dir="tl">
                <a:rot lat="0" lon="0" rev="0"/>
              </a:lightRig>
            </a:scene3d>
            <a:sp3d contourW="25400" prstMaterial="matte">
              <a:bevelT w="25400" h="55880" prst="artDeco"/>
              <a:contourClr>
                <a:schemeClr val="accent2">
                  <a:tint val="20000"/>
                </a:schemeClr>
              </a:contourClr>
            </a:sp3d>
          </a:bodyPr>
          <a:lstStyle/>
          <a:p>
            <a:r>
              <a:rPr lang="cs-CZ" b="1" spc="50" dirty="0" smtClean="0">
                <a:ln w="11430"/>
                <a:solidFill>
                  <a:srgbClr val="0070C0"/>
                </a:soli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</a:rPr>
              <a:t>SOUHRN</a:t>
            </a:r>
            <a:endParaRPr lang="cs-CZ" b="1" spc="50" dirty="0">
              <a:ln w="11430"/>
              <a:solidFill>
                <a:srgbClr val="0070C0"/>
              </a:solidFill>
              <a:effectLst>
                <a:outerShdw blurRad="76200" dist="50800" dir="5400000" algn="tl" rotWithShape="0">
                  <a:srgbClr val="000000">
                    <a:alpha val="65000"/>
                  </a:srgbClr>
                </a:outerShdw>
              </a:effectLst>
            </a:endParaRPr>
          </a:p>
        </p:txBody>
      </p:sp>
    </p:spTree>
    <p:extLst>
      <p:ext uri="{BB962C8B-B14F-4D97-AF65-F5344CB8AC3E}">
        <p14:creationId xmlns:p14="http://schemas.microsoft.com/office/powerpoint/2010/main" val="210298637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250">
        <p:cut/>
        <p:sndAc>
          <p:stSnd>
            <p:snd r:embed="rId2" name="cashreg.wav"/>
          </p:stSnd>
        </p:sndAc>
      </p:transition>
    </mc:Choice>
    <mc:Fallback xmlns="">
      <p:transition>
        <p:cut/>
        <p:sndAc>
          <p:stSnd>
            <p:snd r:embed="rId3" name="cashreg.wav"/>
          </p:stSnd>
        </p:sndAc>
      </p:transition>
    </mc:Fallback>
  </mc:AlternateContent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6" name="Picture 2" descr="C:\Users\NTB3\AppData\Local\Microsoft\Windows\Temporary Internet Files\Content.IE5\9H4LJDO6\MC900436378[1].png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372200" y="3645024"/>
            <a:ext cx="2506588" cy="250658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3" name="Oválný popisek 2"/>
          <p:cNvSpPr/>
          <p:nvPr/>
        </p:nvSpPr>
        <p:spPr>
          <a:xfrm flipH="1">
            <a:off x="683568" y="1412776"/>
            <a:ext cx="4427984" cy="3132348"/>
          </a:xfrm>
          <a:prstGeom prst="wedgeEllipseCallout">
            <a:avLst>
              <a:gd name="adj1" fmla="val -86848"/>
              <a:gd name="adj2" fmla="val 45118"/>
            </a:avLst>
          </a:prstGeom>
          <a:solidFill>
            <a:schemeClr val="accent2"/>
          </a:solidFill>
          <a:ln>
            <a:solidFill>
              <a:schemeClr val="accent1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600" dirty="0" smtClean="0">
                <a:solidFill>
                  <a:srgbClr val="002060"/>
                </a:solidFill>
              </a:rPr>
              <a:t>Rod, číslo, pád, ať to má spád!</a:t>
            </a:r>
            <a:endParaRPr lang="cs-CZ" sz="3600" dirty="0">
              <a:solidFill>
                <a:srgbClr val="00206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00644610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250">
        <p:cut/>
        <p:sndAc>
          <p:stSnd>
            <p:snd r:embed="rId2" name="cashreg.wav"/>
          </p:stSnd>
        </p:sndAc>
      </p:transition>
    </mc:Choice>
    <mc:Fallback xmlns="">
      <p:transition>
        <p:cut/>
        <p:sndAc>
          <p:stSnd>
            <p:snd r:embed="rId4" name="cashreg.wav"/>
          </p:stSnd>
        </p:sndAc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102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500"/>
                            </p:stCondLst>
                            <p:childTnLst>
                              <p:par>
                                <p:cTn id="9" presetID="2" presetClass="entr" presetSubtype="9" fill="hold" grpId="0" nodeType="afterEffect">
                                  <p:stCondLst>
                                    <p:cond delay="25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animBg="1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Zaoblený obdélník 3"/>
          <p:cNvSpPr/>
          <p:nvPr/>
        </p:nvSpPr>
        <p:spPr>
          <a:xfrm>
            <a:off x="467544" y="188640"/>
            <a:ext cx="8208912" cy="1224136"/>
          </a:xfrm>
          <a:prstGeom prst="roundRect">
            <a:avLst/>
          </a:prstGeom>
          <a:solidFill>
            <a:schemeClr val="accent3">
              <a:alpha val="74118"/>
            </a:schemeClr>
          </a:solidFill>
          <a:ln>
            <a:solidFill>
              <a:schemeClr val="accent3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lang="cs-CZ" sz="2800" dirty="0" smtClean="0">
                <a:solidFill>
                  <a:srgbClr val="002060"/>
                </a:solidFill>
              </a:rPr>
              <a:t>Bleskově najdi slova, která se hodí k zadání, zakroužkuj je a spoj je čarou s řádkem tabulky:</a:t>
            </a:r>
            <a:endParaRPr lang="cs-CZ" sz="2800" dirty="0">
              <a:solidFill>
                <a:srgbClr val="002060"/>
              </a:solidFill>
            </a:endParaRPr>
          </a:p>
        </p:txBody>
      </p:sp>
      <p:graphicFrame>
        <p:nvGraphicFramePr>
          <p:cNvPr id="15" name="Tabulka 14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260997433"/>
              </p:ext>
            </p:extLst>
          </p:nvPr>
        </p:nvGraphicFramePr>
        <p:xfrm>
          <a:off x="467545" y="1700808"/>
          <a:ext cx="2016225" cy="4480270"/>
        </p:xfrm>
        <a:graphic>
          <a:graphicData uri="http://schemas.openxmlformats.org/drawingml/2006/table">
            <a:tbl>
              <a:tblPr firstRow="1" bandRow="1">
                <a:tableStyleId>{72833802-FEF1-4C79-8D5D-14CF1EAF98D9}</a:tableStyleId>
              </a:tblPr>
              <a:tblGrid>
                <a:gridCol w="672075"/>
                <a:gridCol w="672075"/>
                <a:gridCol w="672075"/>
              </a:tblGrid>
              <a:tr h="896054"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rod</a:t>
                      </a:r>
                      <a:endParaRPr lang="cs-CZ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číslo</a:t>
                      </a:r>
                      <a:endParaRPr lang="cs-CZ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pád</a:t>
                      </a:r>
                      <a:endParaRPr lang="cs-CZ" dirty="0"/>
                    </a:p>
                  </a:txBody>
                  <a:tcPr anchor="ctr"/>
                </a:tc>
              </a:tr>
              <a:tr h="896054"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M</a:t>
                      </a:r>
                      <a:endParaRPr lang="cs-CZ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Jed.</a:t>
                      </a:r>
                      <a:endParaRPr lang="cs-CZ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4.</a:t>
                      </a:r>
                      <a:endParaRPr lang="cs-CZ" dirty="0"/>
                    </a:p>
                  </a:txBody>
                  <a:tcPr anchor="ctr"/>
                </a:tc>
              </a:tr>
              <a:tr h="896054"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Ž</a:t>
                      </a:r>
                      <a:endParaRPr lang="cs-CZ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Mn.</a:t>
                      </a:r>
                      <a:endParaRPr lang="cs-CZ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2.</a:t>
                      </a:r>
                      <a:endParaRPr lang="cs-CZ" dirty="0"/>
                    </a:p>
                  </a:txBody>
                  <a:tcPr anchor="ctr"/>
                </a:tc>
              </a:tr>
              <a:tr h="896054"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S</a:t>
                      </a:r>
                      <a:endParaRPr lang="cs-CZ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Mn.</a:t>
                      </a:r>
                      <a:endParaRPr lang="cs-CZ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6.</a:t>
                      </a:r>
                      <a:endParaRPr lang="cs-CZ" dirty="0"/>
                    </a:p>
                  </a:txBody>
                  <a:tcPr anchor="ctr"/>
                </a:tc>
              </a:tr>
              <a:tr h="896054"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Ž</a:t>
                      </a:r>
                      <a:endParaRPr lang="cs-CZ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Jed.</a:t>
                      </a:r>
                      <a:endParaRPr lang="cs-CZ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3.</a:t>
                      </a:r>
                      <a:endParaRPr lang="cs-CZ" dirty="0"/>
                    </a:p>
                  </a:txBody>
                  <a:tcPr anchor="ctr"/>
                </a:tc>
              </a:tr>
            </a:tbl>
          </a:graphicData>
        </a:graphic>
      </p:graphicFrame>
      <p:sp>
        <p:nvSpPr>
          <p:cNvPr id="16" name="Obdélník 15"/>
          <p:cNvSpPr/>
          <p:nvPr/>
        </p:nvSpPr>
        <p:spPr>
          <a:xfrm>
            <a:off x="3210249" y="1714305"/>
            <a:ext cx="2723502" cy="646331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cs-CZ" sz="3600" b="1" cap="none" spc="0" dirty="0" smtClean="0">
                <a:ln w="1905"/>
                <a:gradFill>
                  <a:gsLst>
                    <a:gs pos="0">
                      <a:schemeClr val="accent6">
                        <a:shade val="20000"/>
                        <a:satMod val="200000"/>
                      </a:schemeClr>
                    </a:gs>
                    <a:gs pos="78000">
                      <a:schemeClr val="accent6">
                        <a:tint val="90000"/>
                        <a:shade val="89000"/>
                        <a:satMod val="220000"/>
                      </a:schemeClr>
                    </a:gs>
                    <a:gs pos="100000">
                      <a:schemeClr val="accent6">
                        <a:tint val="12000"/>
                        <a:satMod val="255000"/>
                      </a:schemeClr>
                    </a:gs>
                  </a:gsLst>
                  <a:lin ang="5400000"/>
                </a:gra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na smetištích</a:t>
            </a:r>
            <a:endParaRPr lang="cs-CZ" sz="3600" b="1" cap="none" spc="0" dirty="0">
              <a:ln w="1905"/>
              <a:gradFill>
                <a:gsLst>
                  <a:gs pos="0">
                    <a:schemeClr val="accent6">
                      <a:shade val="20000"/>
                      <a:satMod val="200000"/>
                    </a:schemeClr>
                  </a:gs>
                  <a:gs pos="78000">
                    <a:schemeClr val="accent6">
                      <a:tint val="90000"/>
                      <a:shade val="89000"/>
                      <a:satMod val="220000"/>
                    </a:schemeClr>
                  </a:gs>
                  <a:gs pos="100000">
                    <a:schemeClr val="accent6">
                      <a:tint val="12000"/>
                      <a:satMod val="255000"/>
                    </a:schemeClr>
                  </a:gs>
                </a:gsLst>
                <a:lin ang="5400000"/>
              </a:gradFill>
              <a:effectLst>
                <a:innerShdw blurRad="69850" dist="43180" dir="5400000">
                  <a:srgbClr val="000000">
                    <a:alpha val="65000"/>
                  </a:srgbClr>
                </a:innerShdw>
              </a:effectLst>
            </a:endParaRPr>
          </a:p>
        </p:txBody>
      </p:sp>
      <p:sp>
        <p:nvSpPr>
          <p:cNvPr id="17" name="Obdélník 16"/>
          <p:cNvSpPr/>
          <p:nvPr/>
        </p:nvSpPr>
        <p:spPr>
          <a:xfrm>
            <a:off x="6948264" y="5805264"/>
            <a:ext cx="1848583" cy="584775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cs-CZ" sz="3200" b="1" dirty="0" smtClean="0">
                <a:ln w="10541" cmpd="sng">
                  <a:solidFill>
                    <a:schemeClr val="accent1">
                      <a:shade val="88000"/>
                      <a:satMod val="110000"/>
                    </a:schemeClr>
                  </a:solidFill>
                  <a:prstDash val="solid"/>
                </a:ln>
                <a:gradFill>
                  <a:gsLst>
                    <a:gs pos="0">
                      <a:schemeClr val="accent1">
                        <a:tint val="40000"/>
                        <a:satMod val="250000"/>
                      </a:schemeClr>
                    </a:gs>
                    <a:gs pos="9000">
                      <a:schemeClr val="accent1">
                        <a:tint val="52000"/>
                        <a:satMod val="300000"/>
                      </a:schemeClr>
                    </a:gs>
                    <a:gs pos="50000">
                      <a:schemeClr val="accent1">
                        <a:shade val="20000"/>
                        <a:satMod val="300000"/>
                      </a:schemeClr>
                    </a:gs>
                    <a:gs pos="79000">
                      <a:schemeClr val="accent1">
                        <a:tint val="52000"/>
                        <a:satMod val="300000"/>
                      </a:schemeClr>
                    </a:gs>
                    <a:gs pos="100000">
                      <a:schemeClr val="accent1">
                        <a:tint val="40000"/>
                        <a:satMod val="250000"/>
                      </a:schemeClr>
                    </a:gs>
                  </a:gsLst>
                  <a:lin ang="5400000"/>
                </a:gradFill>
              </a:rPr>
              <a:t>z makovic</a:t>
            </a:r>
            <a:endParaRPr lang="cs-CZ" sz="3200" b="1" cap="none" spc="0" dirty="0">
              <a:ln w="10541" cmpd="sng">
                <a:solidFill>
                  <a:schemeClr val="accent1">
                    <a:shade val="88000"/>
                    <a:satMod val="110000"/>
                  </a:schemeClr>
                </a:solidFill>
                <a:prstDash val="solid"/>
              </a:ln>
              <a:gradFill>
                <a:gsLst>
                  <a:gs pos="0">
                    <a:schemeClr val="accent1">
                      <a:tint val="40000"/>
                      <a:satMod val="250000"/>
                    </a:schemeClr>
                  </a:gs>
                  <a:gs pos="9000">
                    <a:schemeClr val="accent1">
                      <a:tint val="52000"/>
                      <a:satMod val="300000"/>
                    </a:schemeClr>
                  </a:gs>
                  <a:gs pos="50000">
                    <a:schemeClr val="accent1">
                      <a:shade val="20000"/>
                      <a:satMod val="300000"/>
                    </a:schemeClr>
                  </a:gs>
                  <a:gs pos="79000">
                    <a:schemeClr val="accent1">
                      <a:tint val="52000"/>
                      <a:satMod val="300000"/>
                    </a:schemeClr>
                  </a:gs>
                  <a:gs pos="100000">
                    <a:schemeClr val="accent1">
                      <a:tint val="40000"/>
                      <a:satMod val="250000"/>
                    </a:schemeClr>
                  </a:gs>
                </a:gsLst>
                <a:lin ang="5400000"/>
              </a:gradFill>
              <a:effectLst/>
            </a:endParaRPr>
          </a:p>
        </p:txBody>
      </p:sp>
      <p:sp>
        <p:nvSpPr>
          <p:cNvPr id="18" name="Obdélník 17"/>
          <p:cNvSpPr/>
          <p:nvPr/>
        </p:nvSpPr>
        <p:spPr>
          <a:xfrm>
            <a:off x="3923928" y="4941168"/>
            <a:ext cx="2119298" cy="646331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  <a:scene3d>
              <a:camera prst="orthographicFront"/>
              <a:lightRig rig="flat" dir="tl">
                <a:rot lat="0" lon="0" rev="6600000"/>
              </a:lightRig>
            </a:scene3d>
            <a:sp3d extrusionH="25400" contourW="8890">
              <a:bevelT w="38100" h="31750"/>
              <a:contourClr>
                <a:schemeClr val="accent2">
                  <a:shade val="75000"/>
                </a:schemeClr>
              </a:contourClr>
            </a:sp3d>
          </a:bodyPr>
          <a:lstStyle/>
          <a:p>
            <a:pPr algn="ctr"/>
            <a:r>
              <a:rPr lang="cs-CZ" sz="3600" b="1" cap="none" spc="0" dirty="0" smtClean="0">
                <a:ln w="11430"/>
                <a:gradFill>
                  <a:gsLst>
                    <a:gs pos="0">
                      <a:schemeClr val="accent2">
                        <a:tint val="70000"/>
                        <a:satMod val="245000"/>
                      </a:schemeClr>
                    </a:gs>
                    <a:gs pos="75000">
                      <a:schemeClr val="accent2">
                        <a:tint val="90000"/>
                        <a:shade val="60000"/>
                        <a:satMod val="240000"/>
                      </a:schemeClr>
                    </a:gs>
                    <a:gs pos="100000">
                      <a:schemeClr val="accent2">
                        <a:tint val="100000"/>
                        <a:shade val="50000"/>
                        <a:satMod val="240000"/>
                      </a:schemeClr>
                    </a:gs>
                  </a:gsLst>
                  <a:lin ang="5400000"/>
                </a:gradFill>
                <a:effectLst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</a:rPr>
              <a:t>na strýčka</a:t>
            </a:r>
            <a:endParaRPr lang="cs-CZ" sz="3600" b="1" cap="none" spc="0" dirty="0">
              <a:ln w="11430"/>
              <a:gradFill>
                <a:gsLst>
                  <a:gs pos="0">
                    <a:schemeClr val="accent2">
                      <a:tint val="70000"/>
                      <a:satMod val="245000"/>
                    </a:schemeClr>
                  </a:gs>
                  <a:gs pos="75000">
                    <a:schemeClr val="accent2">
                      <a:tint val="90000"/>
                      <a:shade val="60000"/>
                      <a:satMod val="240000"/>
                    </a:schemeClr>
                  </a:gs>
                  <a:gs pos="100000">
                    <a:schemeClr val="accent2">
                      <a:tint val="100000"/>
                      <a:shade val="50000"/>
                      <a:satMod val="240000"/>
                    </a:schemeClr>
                  </a:gs>
                </a:gsLst>
                <a:lin ang="5400000"/>
              </a:gradFill>
              <a:effectLst>
                <a:outerShdw blurRad="50800" dist="39000" dir="5460000" algn="tl">
                  <a:srgbClr val="000000">
                    <a:alpha val="38000"/>
                  </a:srgbClr>
                </a:outerShdw>
              </a:effectLst>
            </a:endParaRPr>
          </a:p>
        </p:txBody>
      </p:sp>
      <p:sp>
        <p:nvSpPr>
          <p:cNvPr id="19" name="Obdélník 18"/>
          <p:cNvSpPr/>
          <p:nvPr/>
        </p:nvSpPr>
        <p:spPr>
          <a:xfrm>
            <a:off x="5224365" y="3613666"/>
            <a:ext cx="2355132" cy="646331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  <a:scene3d>
              <a:camera prst="orthographicFront"/>
              <a:lightRig rig="glow" dir="tl">
                <a:rot lat="0" lon="0" rev="5400000"/>
              </a:lightRig>
            </a:scene3d>
            <a:sp3d contourW="12700">
              <a:bevelT w="25400" h="25400"/>
              <a:contourClr>
                <a:schemeClr val="accent6">
                  <a:shade val="73000"/>
                </a:schemeClr>
              </a:contourClr>
            </a:sp3d>
          </a:bodyPr>
          <a:lstStyle/>
          <a:p>
            <a:pPr algn="ctr"/>
            <a:r>
              <a:rPr lang="cs-CZ" sz="3600" b="1" cap="none" spc="0" dirty="0" smtClean="0">
                <a:ln w="11430"/>
                <a:gradFill>
                  <a:gsLst>
                    <a:gs pos="0">
                      <a:schemeClr val="accent6">
                        <a:tint val="90000"/>
                        <a:satMod val="120000"/>
                      </a:schemeClr>
                    </a:gs>
                    <a:gs pos="25000">
                      <a:schemeClr val="accent6">
                        <a:tint val="93000"/>
                        <a:satMod val="120000"/>
                      </a:schemeClr>
                    </a:gs>
                    <a:gs pos="50000">
                      <a:schemeClr val="accent6">
                        <a:shade val="89000"/>
                        <a:satMod val="110000"/>
                      </a:schemeClr>
                    </a:gs>
                    <a:gs pos="75000">
                      <a:schemeClr val="accent6">
                        <a:tint val="93000"/>
                        <a:satMod val="120000"/>
                      </a:schemeClr>
                    </a:gs>
                    <a:gs pos="100000">
                      <a:schemeClr val="accent6">
                        <a:tint val="90000"/>
                        <a:satMod val="120000"/>
                      </a:schemeClr>
                    </a:gs>
                  </a:gsLst>
                  <a:lin ang="5400000"/>
                </a:gradFill>
                <a:effectLst>
                  <a:outerShdw blurRad="80000" dist="40000" dir="5040000" algn="tl">
                    <a:srgbClr val="000000">
                      <a:alpha val="30000"/>
                    </a:srgbClr>
                  </a:outerShdw>
                </a:effectLst>
              </a:rPr>
              <a:t>pampelišce</a:t>
            </a:r>
            <a:endParaRPr lang="cs-CZ" sz="3600" b="1" cap="none" spc="0" dirty="0">
              <a:ln w="11430"/>
              <a:gradFill>
                <a:gsLst>
                  <a:gs pos="0">
                    <a:schemeClr val="accent6">
                      <a:tint val="90000"/>
                      <a:satMod val="120000"/>
                    </a:schemeClr>
                  </a:gs>
                  <a:gs pos="25000">
                    <a:schemeClr val="accent6">
                      <a:tint val="93000"/>
                      <a:satMod val="120000"/>
                    </a:schemeClr>
                  </a:gs>
                  <a:gs pos="50000">
                    <a:schemeClr val="accent6">
                      <a:shade val="89000"/>
                      <a:satMod val="110000"/>
                    </a:schemeClr>
                  </a:gs>
                  <a:gs pos="75000">
                    <a:schemeClr val="accent6">
                      <a:tint val="93000"/>
                      <a:satMod val="120000"/>
                    </a:schemeClr>
                  </a:gs>
                  <a:gs pos="100000">
                    <a:schemeClr val="accent6">
                      <a:tint val="90000"/>
                      <a:satMod val="120000"/>
                    </a:schemeClr>
                  </a:gs>
                </a:gsLst>
                <a:lin ang="5400000"/>
              </a:gradFill>
              <a:effectLst>
                <a:outerShdw blurRad="80000" dist="40000" dir="5040000" algn="tl">
                  <a:srgbClr val="000000">
                    <a:alpha val="30000"/>
                  </a:srgbClr>
                </a:outerShdw>
              </a:effectLst>
            </a:endParaRPr>
          </a:p>
        </p:txBody>
      </p:sp>
      <p:sp>
        <p:nvSpPr>
          <p:cNvPr id="20" name="Obdélník 19"/>
          <p:cNvSpPr/>
          <p:nvPr/>
        </p:nvSpPr>
        <p:spPr>
          <a:xfrm>
            <a:off x="6043226" y="2653209"/>
            <a:ext cx="2651880" cy="584775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cs-CZ" sz="3200" b="1" cap="none" spc="0" dirty="0" smtClean="0">
                <a:ln w="10541" cmpd="sng">
                  <a:solidFill>
                    <a:schemeClr val="accent1">
                      <a:shade val="88000"/>
                      <a:satMod val="110000"/>
                    </a:schemeClr>
                  </a:solidFill>
                  <a:prstDash val="solid"/>
                </a:ln>
                <a:gradFill>
                  <a:gsLst>
                    <a:gs pos="0">
                      <a:schemeClr val="accent1">
                        <a:tint val="40000"/>
                        <a:satMod val="250000"/>
                      </a:schemeClr>
                    </a:gs>
                    <a:gs pos="9000">
                      <a:schemeClr val="accent1">
                        <a:tint val="52000"/>
                        <a:satMod val="300000"/>
                      </a:schemeClr>
                    </a:gs>
                    <a:gs pos="50000">
                      <a:schemeClr val="accent1">
                        <a:shade val="20000"/>
                        <a:satMod val="300000"/>
                      </a:schemeClr>
                    </a:gs>
                    <a:gs pos="79000">
                      <a:schemeClr val="accent1">
                        <a:tint val="52000"/>
                        <a:satMod val="300000"/>
                      </a:schemeClr>
                    </a:gs>
                    <a:gs pos="100000">
                      <a:schemeClr val="accent1">
                        <a:tint val="40000"/>
                        <a:satMod val="250000"/>
                      </a:schemeClr>
                    </a:gs>
                  </a:gsLst>
                  <a:lin ang="5400000"/>
                </a:gradFill>
                <a:effectLst/>
              </a:rPr>
              <a:t>k hastrmanům</a:t>
            </a:r>
            <a:endParaRPr lang="cs-CZ" sz="3200" b="1" cap="none" spc="0" dirty="0">
              <a:ln w="10541" cmpd="sng">
                <a:solidFill>
                  <a:schemeClr val="accent1">
                    <a:shade val="88000"/>
                    <a:satMod val="110000"/>
                  </a:schemeClr>
                </a:solidFill>
                <a:prstDash val="solid"/>
              </a:ln>
              <a:gradFill>
                <a:gsLst>
                  <a:gs pos="0">
                    <a:schemeClr val="accent1">
                      <a:tint val="40000"/>
                      <a:satMod val="250000"/>
                    </a:schemeClr>
                  </a:gs>
                  <a:gs pos="9000">
                    <a:schemeClr val="accent1">
                      <a:tint val="52000"/>
                      <a:satMod val="300000"/>
                    </a:schemeClr>
                  </a:gs>
                  <a:gs pos="50000">
                    <a:schemeClr val="accent1">
                      <a:shade val="20000"/>
                      <a:satMod val="300000"/>
                    </a:schemeClr>
                  </a:gs>
                  <a:gs pos="79000">
                    <a:schemeClr val="accent1">
                      <a:tint val="52000"/>
                      <a:satMod val="300000"/>
                    </a:schemeClr>
                  </a:gs>
                  <a:gs pos="100000">
                    <a:schemeClr val="accent1">
                      <a:tint val="40000"/>
                      <a:satMod val="250000"/>
                    </a:schemeClr>
                  </a:gs>
                </a:gsLst>
                <a:lin ang="5400000"/>
              </a:gradFill>
              <a:effectLst/>
            </a:endParaRPr>
          </a:p>
        </p:txBody>
      </p:sp>
      <p:sp>
        <p:nvSpPr>
          <p:cNvPr id="21" name="Obdélník 20"/>
          <p:cNvSpPr/>
          <p:nvPr/>
        </p:nvSpPr>
        <p:spPr>
          <a:xfrm>
            <a:off x="2895570" y="4259997"/>
            <a:ext cx="2088007" cy="584775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cs-CZ" sz="3200" b="1" cap="none" spc="0" dirty="0" smtClean="0">
                <a:ln w="10541" cmpd="sng">
                  <a:solidFill>
                    <a:schemeClr val="accent1">
                      <a:shade val="88000"/>
                      <a:satMod val="110000"/>
                    </a:schemeClr>
                  </a:solidFill>
                  <a:prstDash val="solid"/>
                </a:ln>
                <a:gradFill>
                  <a:gsLst>
                    <a:gs pos="0">
                      <a:schemeClr val="accent1">
                        <a:tint val="40000"/>
                        <a:satMod val="250000"/>
                      </a:schemeClr>
                    </a:gs>
                    <a:gs pos="9000">
                      <a:schemeClr val="accent1">
                        <a:tint val="52000"/>
                        <a:satMod val="300000"/>
                      </a:schemeClr>
                    </a:gs>
                    <a:gs pos="50000">
                      <a:schemeClr val="accent1">
                        <a:shade val="20000"/>
                        <a:satMod val="300000"/>
                      </a:schemeClr>
                    </a:gs>
                    <a:gs pos="79000">
                      <a:schemeClr val="accent1">
                        <a:tint val="52000"/>
                        <a:satMod val="300000"/>
                      </a:schemeClr>
                    </a:gs>
                    <a:gs pos="100000">
                      <a:schemeClr val="accent1">
                        <a:tint val="40000"/>
                        <a:satMod val="250000"/>
                      </a:schemeClr>
                    </a:gs>
                  </a:gsLst>
                  <a:lin ang="5400000"/>
                </a:gradFill>
                <a:effectLst/>
              </a:rPr>
              <a:t>bez kulichu</a:t>
            </a:r>
            <a:endParaRPr lang="cs-CZ" sz="3200" b="1" cap="none" spc="0" dirty="0">
              <a:ln w="10541" cmpd="sng">
                <a:solidFill>
                  <a:schemeClr val="accent1">
                    <a:shade val="88000"/>
                    <a:satMod val="110000"/>
                  </a:schemeClr>
                </a:solidFill>
                <a:prstDash val="solid"/>
              </a:ln>
              <a:gradFill>
                <a:gsLst>
                  <a:gs pos="0">
                    <a:schemeClr val="accent1">
                      <a:tint val="40000"/>
                      <a:satMod val="250000"/>
                    </a:schemeClr>
                  </a:gs>
                  <a:gs pos="9000">
                    <a:schemeClr val="accent1">
                      <a:tint val="52000"/>
                      <a:satMod val="300000"/>
                    </a:schemeClr>
                  </a:gs>
                  <a:gs pos="50000">
                    <a:schemeClr val="accent1">
                      <a:shade val="20000"/>
                      <a:satMod val="300000"/>
                    </a:schemeClr>
                  </a:gs>
                  <a:gs pos="79000">
                    <a:schemeClr val="accent1">
                      <a:tint val="52000"/>
                      <a:satMod val="300000"/>
                    </a:schemeClr>
                  </a:gs>
                  <a:gs pos="100000">
                    <a:schemeClr val="accent1">
                      <a:tint val="40000"/>
                      <a:satMod val="250000"/>
                    </a:schemeClr>
                  </a:gs>
                </a:gsLst>
                <a:lin ang="5400000"/>
              </a:gradFill>
              <a:effectLst/>
            </a:endParaRPr>
          </a:p>
        </p:txBody>
      </p:sp>
      <p:sp>
        <p:nvSpPr>
          <p:cNvPr id="22" name="Obdélník 21"/>
          <p:cNvSpPr/>
          <p:nvPr/>
        </p:nvSpPr>
        <p:spPr>
          <a:xfrm>
            <a:off x="6483346" y="4521606"/>
            <a:ext cx="1771639" cy="646331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cs-CZ" sz="3600" b="1" cap="none" spc="0" dirty="0" smtClean="0">
                <a:ln w="1905"/>
                <a:gradFill>
                  <a:gsLst>
                    <a:gs pos="0">
                      <a:schemeClr val="accent6">
                        <a:shade val="20000"/>
                        <a:satMod val="200000"/>
                      </a:schemeClr>
                    </a:gs>
                    <a:gs pos="78000">
                      <a:schemeClr val="accent6">
                        <a:tint val="90000"/>
                        <a:shade val="89000"/>
                        <a:satMod val="220000"/>
                      </a:schemeClr>
                    </a:gs>
                    <a:gs pos="100000">
                      <a:schemeClr val="accent6">
                        <a:tint val="12000"/>
                        <a:satMod val="255000"/>
                      </a:schemeClr>
                    </a:gs>
                  </a:gsLst>
                  <a:lin ang="5400000"/>
                </a:gra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na sádle</a:t>
            </a:r>
            <a:endParaRPr lang="cs-CZ" sz="3600" b="1" cap="none" spc="0" dirty="0">
              <a:ln w="1905"/>
              <a:gradFill>
                <a:gsLst>
                  <a:gs pos="0">
                    <a:schemeClr val="accent6">
                      <a:shade val="20000"/>
                      <a:satMod val="200000"/>
                    </a:schemeClr>
                  </a:gs>
                  <a:gs pos="78000">
                    <a:schemeClr val="accent6">
                      <a:tint val="90000"/>
                      <a:shade val="89000"/>
                      <a:satMod val="220000"/>
                    </a:schemeClr>
                  </a:gs>
                  <a:gs pos="100000">
                    <a:schemeClr val="accent6">
                      <a:tint val="12000"/>
                      <a:satMod val="255000"/>
                    </a:schemeClr>
                  </a:gs>
                </a:gsLst>
                <a:lin ang="5400000"/>
              </a:gradFill>
              <a:effectLst>
                <a:innerShdw blurRad="69850" dist="43180" dir="5400000">
                  <a:srgbClr val="000000">
                    <a:alpha val="65000"/>
                  </a:srgbClr>
                </a:innerShdw>
              </a:effectLst>
            </a:endParaRPr>
          </a:p>
        </p:txBody>
      </p:sp>
      <p:sp>
        <p:nvSpPr>
          <p:cNvPr id="23" name="Obdélník 22"/>
          <p:cNvSpPr/>
          <p:nvPr/>
        </p:nvSpPr>
        <p:spPr>
          <a:xfrm>
            <a:off x="2943043" y="5805264"/>
            <a:ext cx="1670073" cy="584775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cs-CZ" sz="3200" b="1" cap="all" spc="0" dirty="0" smtClean="0">
                <a:ln w="9000" cmpd="sng">
                  <a:solidFill>
                    <a:schemeClr val="accent4">
                      <a:shade val="50000"/>
                      <a:satMod val="120000"/>
                    </a:schemeClr>
                  </a:solidFill>
                  <a:prstDash val="solid"/>
                </a:ln>
                <a:gradFill>
                  <a:gsLst>
                    <a:gs pos="0">
                      <a:schemeClr val="accent4">
                        <a:shade val="20000"/>
                        <a:satMod val="245000"/>
                      </a:schemeClr>
                    </a:gs>
                    <a:gs pos="43000">
                      <a:schemeClr val="accent4">
                        <a:satMod val="255000"/>
                      </a:schemeClr>
                    </a:gs>
                    <a:gs pos="48000">
                      <a:schemeClr val="accent4">
                        <a:shade val="85000"/>
                        <a:satMod val="255000"/>
                      </a:schemeClr>
                    </a:gs>
                    <a:gs pos="100000">
                      <a:schemeClr val="accent4">
                        <a:shade val="20000"/>
                        <a:satMod val="245000"/>
                      </a:schemeClr>
                    </a:gs>
                  </a:gsLst>
                  <a:lin ang="5400000"/>
                </a:gradFill>
                <a:effectLst>
                  <a:reflection blurRad="12700" stA="28000" endPos="45000" dist="1000" dir="5400000" sy="-100000" algn="bl" rotWithShape="0"/>
                </a:effectLst>
              </a:rPr>
              <a:t>na koze</a:t>
            </a:r>
            <a:endParaRPr lang="cs-CZ" sz="3200" b="1" cap="all" spc="0" dirty="0">
              <a:ln w="9000" cmpd="sng">
                <a:solidFill>
                  <a:schemeClr val="accent4">
                    <a:shade val="50000"/>
                    <a:satMod val="120000"/>
                  </a:schemeClr>
                </a:solidFill>
                <a:prstDash val="solid"/>
              </a:ln>
              <a:gradFill>
                <a:gsLst>
                  <a:gs pos="0">
                    <a:schemeClr val="accent4">
                      <a:shade val="20000"/>
                      <a:satMod val="245000"/>
                    </a:schemeClr>
                  </a:gs>
                  <a:gs pos="43000">
                    <a:schemeClr val="accent4">
                      <a:satMod val="255000"/>
                    </a:schemeClr>
                  </a:gs>
                  <a:gs pos="48000">
                    <a:schemeClr val="accent4">
                      <a:shade val="85000"/>
                      <a:satMod val="255000"/>
                    </a:schemeClr>
                  </a:gs>
                  <a:gs pos="100000">
                    <a:schemeClr val="accent4">
                      <a:shade val="20000"/>
                      <a:satMod val="245000"/>
                    </a:schemeClr>
                  </a:gs>
                </a:gsLst>
                <a:lin ang="5400000"/>
              </a:gradFill>
              <a:effectLst>
                <a:reflection blurRad="12700" stA="28000" endPos="45000" dist="1000" dir="5400000" sy="-100000" algn="bl" rotWithShape="0"/>
              </a:effectLst>
            </a:endParaRPr>
          </a:p>
        </p:txBody>
      </p:sp>
      <p:sp>
        <p:nvSpPr>
          <p:cNvPr id="24" name="Obdélník 23"/>
          <p:cNvSpPr/>
          <p:nvPr/>
        </p:nvSpPr>
        <p:spPr>
          <a:xfrm>
            <a:off x="2555776" y="2803908"/>
            <a:ext cx="3064288" cy="646331"/>
          </a:xfrm>
          <a:prstGeom prst="rect">
            <a:avLst/>
          </a:prstGeom>
          <a:noFill/>
        </p:spPr>
        <p:txBody>
          <a:bodyPr wrap="square" lIns="91440" tIns="45720" rIns="91440" bIns="45720">
            <a:spAutoFit/>
          </a:bodyPr>
          <a:lstStyle/>
          <a:p>
            <a:pPr algn="ctr"/>
            <a:r>
              <a:rPr lang="cs-CZ" sz="3600" b="1" cap="none" spc="0" dirty="0" smtClean="0">
                <a:ln w="31550" cmpd="sng">
                  <a:gradFill>
                    <a:gsLst>
                      <a:gs pos="70000">
                        <a:schemeClr val="accent6">
                          <a:shade val="50000"/>
                          <a:satMod val="190000"/>
                        </a:schemeClr>
                      </a:gs>
                      <a:gs pos="0">
                        <a:schemeClr val="accent6">
                          <a:tint val="77000"/>
                          <a:satMod val="180000"/>
                        </a:schemeClr>
                      </a:gs>
                    </a:gsLst>
                    <a:lin ang="5400000"/>
                  </a:gradFill>
                  <a:prstDash val="solid"/>
                </a:ln>
                <a:solidFill>
                  <a:schemeClr val="accent6">
                    <a:tint val="15000"/>
                    <a:satMod val="200000"/>
                  </a:schemeClr>
                </a:solidFill>
                <a:effectLst>
                  <a:outerShdw blurRad="50800" dist="40000" dir="5400000" algn="tl" rotWithShape="0">
                    <a:srgbClr val="000000">
                      <a:shade val="5000"/>
                      <a:satMod val="120000"/>
                      <a:alpha val="33000"/>
                    </a:srgbClr>
                  </a:outerShdw>
                </a:effectLst>
              </a:rPr>
              <a:t>u rybníka</a:t>
            </a:r>
            <a:endParaRPr lang="cs-CZ" sz="3600" b="1" cap="none" spc="0" dirty="0">
              <a:ln w="31550" cmpd="sng">
                <a:gradFill>
                  <a:gsLst>
                    <a:gs pos="70000">
                      <a:schemeClr val="accent6">
                        <a:shade val="50000"/>
                        <a:satMod val="190000"/>
                      </a:schemeClr>
                    </a:gs>
                    <a:gs pos="0">
                      <a:schemeClr val="accent6">
                        <a:tint val="77000"/>
                        <a:satMod val="180000"/>
                      </a:schemeClr>
                    </a:gs>
                  </a:gsLst>
                  <a:lin ang="5400000"/>
                </a:gradFill>
                <a:prstDash val="solid"/>
              </a:ln>
              <a:solidFill>
                <a:schemeClr val="accent6">
                  <a:tint val="15000"/>
                  <a:satMod val="200000"/>
                </a:schemeClr>
              </a:solidFill>
              <a:effectLst>
                <a:outerShdw blurRad="50800" dist="40000" dir="5400000" algn="tl" rotWithShape="0">
                  <a:srgbClr val="000000">
                    <a:shade val="5000"/>
                    <a:satMod val="120000"/>
                    <a:alpha val="33000"/>
                  </a:srgbClr>
                </a:outerShdw>
              </a:effectLst>
            </a:endParaRPr>
          </a:p>
        </p:txBody>
      </p:sp>
      <p:sp>
        <p:nvSpPr>
          <p:cNvPr id="25" name="Obdélník 24"/>
          <p:cNvSpPr/>
          <p:nvPr/>
        </p:nvSpPr>
        <p:spPr>
          <a:xfrm>
            <a:off x="6401931" y="1683712"/>
            <a:ext cx="2048959" cy="646331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  <a:scene3d>
              <a:camera prst="orthographicFront"/>
              <a:lightRig rig="glow" dir="tl">
                <a:rot lat="0" lon="0" rev="5400000"/>
              </a:lightRig>
            </a:scene3d>
            <a:sp3d contourW="12700">
              <a:bevelT w="25400" h="25400"/>
              <a:contourClr>
                <a:schemeClr val="accent6">
                  <a:shade val="73000"/>
                </a:schemeClr>
              </a:contourClr>
            </a:sp3d>
          </a:bodyPr>
          <a:lstStyle/>
          <a:p>
            <a:pPr algn="ctr"/>
            <a:r>
              <a:rPr lang="cs-CZ" sz="3600" b="1" cap="none" spc="0" dirty="0" smtClean="0">
                <a:ln w="11430"/>
                <a:gradFill>
                  <a:gsLst>
                    <a:gs pos="0">
                      <a:schemeClr val="accent6">
                        <a:tint val="90000"/>
                        <a:satMod val="120000"/>
                      </a:schemeClr>
                    </a:gs>
                    <a:gs pos="25000">
                      <a:schemeClr val="accent6">
                        <a:tint val="93000"/>
                        <a:satMod val="120000"/>
                      </a:schemeClr>
                    </a:gs>
                    <a:gs pos="50000">
                      <a:schemeClr val="accent6">
                        <a:shade val="89000"/>
                        <a:satMod val="110000"/>
                      </a:schemeClr>
                    </a:gs>
                    <a:gs pos="75000">
                      <a:schemeClr val="accent6">
                        <a:tint val="93000"/>
                        <a:satMod val="120000"/>
                      </a:schemeClr>
                    </a:gs>
                    <a:gs pos="100000">
                      <a:schemeClr val="accent6">
                        <a:tint val="90000"/>
                        <a:satMod val="120000"/>
                      </a:schemeClr>
                    </a:gs>
                  </a:gsLst>
                  <a:lin ang="5400000"/>
                </a:gradFill>
                <a:effectLst>
                  <a:outerShdw blurRad="80000" dist="40000" dir="5040000" algn="tl">
                    <a:srgbClr val="000000">
                      <a:alpha val="30000"/>
                    </a:srgbClr>
                  </a:outerShdw>
                </a:effectLst>
              </a:rPr>
              <a:t>s bambulí</a:t>
            </a:r>
            <a:endParaRPr lang="cs-CZ" sz="3600" b="1" cap="none" spc="0" dirty="0">
              <a:ln w="11430"/>
              <a:gradFill>
                <a:gsLst>
                  <a:gs pos="0">
                    <a:schemeClr val="accent6">
                      <a:tint val="90000"/>
                      <a:satMod val="120000"/>
                    </a:schemeClr>
                  </a:gs>
                  <a:gs pos="25000">
                    <a:schemeClr val="accent6">
                      <a:tint val="93000"/>
                      <a:satMod val="120000"/>
                    </a:schemeClr>
                  </a:gs>
                  <a:gs pos="50000">
                    <a:schemeClr val="accent6">
                      <a:shade val="89000"/>
                      <a:satMod val="110000"/>
                    </a:schemeClr>
                  </a:gs>
                  <a:gs pos="75000">
                    <a:schemeClr val="accent6">
                      <a:tint val="93000"/>
                      <a:satMod val="120000"/>
                    </a:schemeClr>
                  </a:gs>
                  <a:gs pos="100000">
                    <a:schemeClr val="accent6">
                      <a:tint val="90000"/>
                      <a:satMod val="120000"/>
                    </a:schemeClr>
                  </a:gs>
                </a:gsLst>
                <a:lin ang="5400000"/>
              </a:gradFill>
              <a:effectLst>
                <a:outerShdw blurRad="80000" dist="40000" dir="5040000" algn="tl">
                  <a:srgbClr val="000000">
                    <a:alpha val="30000"/>
                  </a:srgbClr>
                </a:outerShdw>
              </a:effectLst>
            </a:endParaRPr>
          </a:p>
        </p:txBody>
      </p:sp>
    </p:spTree>
    <p:extLst>
      <p:ext uri="{BB962C8B-B14F-4D97-AF65-F5344CB8AC3E}">
        <p14:creationId xmlns:p14="http://schemas.microsoft.com/office/powerpoint/2010/main" val="199873728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250">
        <p:cut/>
        <p:sndAc>
          <p:stSnd>
            <p:snd r:embed="rId2" name="cashreg.wav"/>
          </p:stSnd>
        </p:sndAc>
      </p:transition>
    </mc:Choice>
    <mc:Fallback xmlns="">
      <p:transition>
        <p:cut/>
        <p:sndAc>
          <p:stSnd>
            <p:snd r:embed="rId8" name="cashreg.wav"/>
          </p:stSnd>
        </p:sndAc>
      </p:transition>
    </mc:Fallback>
  </mc:AlternateContent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Zaoblený obdélník 3"/>
          <p:cNvSpPr/>
          <p:nvPr/>
        </p:nvSpPr>
        <p:spPr>
          <a:xfrm>
            <a:off x="467544" y="188640"/>
            <a:ext cx="8208912" cy="1224136"/>
          </a:xfrm>
          <a:prstGeom prst="roundRect">
            <a:avLst/>
          </a:prstGeom>
          <a:solidFill>
            <a:schemeClr val="accent3">
              <a:alpha val="74118"/>
            </a:schemeClr>
          </a:solidFill>
          <a:ln>
            <a:solidFill>
              <a:schemeClr val="accent3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lang="cs-CZ" sz="2800" dirty="0" smtClean="0">
                <a:solidFill>
                  <a:srgbClr val="002060"/>
                </a:solidFill>
              </a:rPr>
              <a:t>Bleskově najdi slova, která se hodí k zadání, zakroužkuj je a spoj je čarou s řádkem tabulky:</a:t>
            </a:r>
            <a:endParaRPr lang="cs-CZ" sz="2800" dirty="0">
              <a:solidFill>
                <a:srgbClr val="002060"/>
              </a:solidFill>
            </a:endParaRPr>
          </a:p>
        </p:txBody>
      </p:sp>
      <p:graphicFrame>
        <p:nvGraphicFramePr>
          <p:cNvPr id="15" name="Tabulka 14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823478478"/>
              </p:ext>
            </p:extLst>
          </p:nvPr>
        </p:nvGraphicFramePr>
        <p:xfrm>
          <a:off x="467545" y="1700808"/>
          <a:ext cx="2016225" cy="4480270"/>
        </p:xfrm>
        <a:graphic>
          <a:graphicData uri="http://schemas.openxmlformats.org/drawingml/2006/table">
            <a:tbl>
              <a:tblPr firstRow="1" bandRow="1">
                <a:tableStyleId>{72833802-FEF1-4C79-8D5D-14CF1EAF98D9}</a:tableStyleId>
              </a:tblPr>
              <a:tblGrid>
                <a:gridCol w="672075"/>
                <a:gridCol w="672075"/>
                <a:gridCol w="672075"/>
              </a:tblGrid>
              <a:tr h="896054"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rod</a:t>
                      </a:r>
                      <a:endParaRPr lang="cs-CZ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číslo</a:t>
                      </a:r>
                      <a:endParaRPr lang="cs-CZ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pád</a:t>
                      </a:r>
                      <a:endParaRPr lang="cs-CZ" dirty="0"/>
                    </a:p>
                  </a:txBody>
                  <a:tcPr anchor="ctr"/>
                </a:tc>
              </a:tr>
              <a:tr h="896054"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M</a:t>
                      </a:r>
                      <a:endParaRPr lang="cs-CZ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Jed.</a:t>
                      </a:r>
                      <a:endParaRPr lang="cs-CZ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4.</a:t>
                      </a:r>
                      <a:endParaRPr lang="cs-CZ" dirty="0"/>
                    </a:p>
                  </a:txBody>
                  <a:tcPr anchor="ctr"/>
                </a:tc>
              </a:tr>
              <a:tr h="896054"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Ž</a:t>
                      </a:r>
                      <a:endParaRPr lang="cs-CZ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Mn.</a:t>
                      </a:r>
                      <a:endParaRPr lang="cs-CZ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2.</a:t>
                      </a:r>
                      <a:endParaRPr lang="cs-CZ" dirty="0"/>
                    </a:p>
                  </a:txBody>
                  <a:tcPr anchor="ctr"/>
                </a:tc>
              </a:tr>
              <a:tr h="896054"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S</a:t>
                      </a:r>
                      <a:endParaRPr lang="cs-CZ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Mn.</a:t>
                      </a:r>
                      <a:endParaRPr lang="cs-CZ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6.</a:t>
                      </a:r>
                      <a:endParaRPr lang="cs-CZ" dirty="0"/>
                    </a:p>
                  </a:txBody>
                  <a:tcPr anchor="ctr"/>
                </a:tc>
              </a:tr>
              <a:tr h="896054"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Ž</a:t>
                      </a:r>
                      <a:endParaRPr lang="cs-CZ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Jed.</a:t>
                      </a:r>
                      <a:endParaRPr lang="cs-CZ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3.</a:t>
                      </a:r>
                      <a:endParaRPr lang="cs-CZ" dirty="0"/>
                    </a:p>
                  </a:txBody>
                  <a:tcPr anchor="ctr"/>
                </a:tc>
              </a:tr>
            </a:tbl>
          </a:graphicData>
        </a:graphic>
      </p:graphicFrame>
      <p:sp>
        <p:nvSpPr>
          <p:cNvPr id="16" name="Obdélník 15"/>
          <p:cNvSpPr/>
          <p:nvPr/>
        </p:nvSpPr>
        <p:spPr>
          <a:xfrm>
            <a:off x="3210249" y="1714305"/>
            <a:ext cx="2723502" cy="646331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cs-CZ" sz="3600" b="1" cap="none" spc="0" dirty="0" smtClean="0">
                <a:ln w="1905"/>
                <a:gradFill>
                  <a:gsLst>
                    <a:gs pos="0">
                      <a:schemeClr val="accent6">
                        <a:shade val="20000"/>
                        <a:satMod val="200000"/>
                      </a:schemeClr>
                    </a:gs>
                    <a:gs pos="78000">
                      <a:schemeClr val="accent6">
                        <a:tint val="90000"/>
                        <a:shade val="89000"/>
                        <a:satMod val="220000"/>
                      </a:schemeClr>
                    </a:gs>
                    <a:gs pos="100000">
                      <a:schemeClr val="accent6">
                        <a:tint val="12000"/>
                        <a:satMod val="255000"/>
                      </a:schemeClr>
                    </a:gs>
                  </a:gsLst>
                  <a:lin ang="5400000"/>
                </a:gra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na smetištích</a:t>
            </a:r>
            <a:endParaRPr lang="cs-CZ" sz="3600" b="1" cap="none" spc="0" dirty="0">
              <a:ln w="1905"/>
              <a:gradFill>
                <a:gsLst>
                  <a:gs pos="0">
                    <a:schemeClr val="accent6">
                      <a:shade val="20000"/>
                      <a:satMod val="200000"/>
                    </a:schemeClr>
                  </a:gs>
                  <a:gs pos="78000">
                    <a:schemeClr val="accent6">
                      <a:tint val="90000"/>
                      <a:shade val="89000"/>
                      <a:satMod val="220000"/>
                    </a:schemeClr>
                  </a:gs>
                  <a:gs pos="100000">
                    <a:schemeClr val="accent6">
                      <a:tint val="12000"/>
                      <a:satMod val="255000"/>
                    </a:schemeClr>
                  </a:gs>
                </a:gsLst>
                <a:lin ang="5400000"/>
              </a:gradFill>
              <a:effectLst>
                <a:innerShdw blurRad="69850" dist="43180" dir="5400000">
                  <a:srgbClr val="000000">
                    <a:alpha val="65000"/>
                  </a:srgbClr>
                </a:innerShdw>
              </a:effectLst>
            </a:endParaRPr>
          </a:p>
        </p:txBody>
      </p:sp>
      <p:sp>
        <p:nvSpPr>
          <p:cNvPr id="17" name="Obdélník 16"/>
          <p:cNvSpPr/>
          <p:nvPr/>
        </p:nvSpPr>
        <p:spPr>
          <a:xfrm>
            <a:off x="6948264" y="5805264"/>
            <a:ext cx="1848583" cy="584775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cs-CZ" sz="3200" b="1" dirty="0" smtClean="0">
                <a:ln w="10541" cmpd="sng">
                  <a:solidFill>
                    <a:schemeClr val="accent1">
                      <a:shade val="88000"/>
                      <a:satMod val="110000"/>
                    </a:schemeClr>
                  </a:solidFill>
                  <a:prstDash val="solid"/>
                </a:ln>
                <a:gradFill>
                  <a:gsLst>
                    <a:gs pos="0">
                      <a:schemeClr val="accent1">
                        <a:tint val="40000"/>
                        <a:satMod val="250000"/>
                      </a:schemeClr>
                    </a:gs>
                    <a:gs pos="9000">
                      <a:schemeClr val="accent1">
                        <a:tint val="52000"/>
                        <a:satMod val="300000"/>
                      </a:schemeClr>
                    </a:gs>
                    <a:gs pos="50000">
                      <a:schemeClr val="accent1">
                        <a:shade val="20000"/>
                        <a:satMod val="300000"/>
                      </a:schemeClr>
                    </a:gs>
                    <a:gs pos="79000">
                      <a:schemeClr val="accent1">
                        <a:tint val="52000"/>
                        <a:satMod val="300000"/>
                      </a:schemeClr>
                    </a:gs>
                    <a:gs pos="100000">
                      <a:schemeClr val="accent1">
                        <a:tint val="40000"/>
                        <a:satMod val="250000"/>
                      </a:schemeClr>
                    </a:gs>
                  </a:gsLst>
                  <a:lin ang="5400000"/>
                </a:gradFill>
              </a:rPr>
              <a:t>z makovic</a:t>
            </a:r>
            <a:endParaRPr lang="cs-CZ" sz="3200" b="1" cap="none" spc="0" dirty="0">
              <a:ln w="10541" cmpd="sng">
                <a:solidFill>
                  <a:schemeClr val="accent1">
                    <a:shade val="88000"/>
                    <a:satMod val="110000"/>
                  </a:schemeClr>
                </a:solidFill>
                <a:prstDash val="solid"/>
              </a:ln>
              <a:gradFill>
                <a:gsLst>
                  <a:gs pos="0">
                    <a:schemeClr val="accent1">
                      <a:tint val="40000"/>
                      <a:satMod val="250000"/>
                    </a:schemeClr>
                  </a:gs>
                  <a:gs pos="9000">
                    <a:schemeClr val="accent1">
                      <a:tint val="52000"/>
                      <a:satMod val="300000"/>
                    </a:schemeClr>
                  </a:gs>
                  <a:gs pos="50000">
                    <a:schemeClr val="accent1">
                      <a:shade val="20000"/>
                      <a:satMod val="300000"/>
                    </a:schemeClr>
                  </a:gs>
                  <a:gs pos="79000">
                    <a:schemeClr val="accent1">
                      <a:tint val="52000"/>
                      <a:satMod val="300000"/>
                    </a:schemeClr>
                  </a:gs>
                  <a:gs pos="100000">
                    <a:schemeClr val="accent1">
                      <a:tint val="40000"/>
                      <a:satMod val="250000"/>
                    </a:schemeClr>
                  </a:gs>
                </a:gsLst>
                <a:lin ang="5400000"/>
              </a:gradFill>
              <a:effectLst/>
            </a:endParaRPr>
          </a:p>
        </p:txBody>
      </p:sp>
      <p:sp>
        <p:nvSpPr>
          <p:cNvPr id="18" name="Obdélník 17"/>
          <p:cNvSpPr/>
          <p:nvPr/>
        </p:nvSpPr>
        <p:spPr>
          <a:xfrm>
            <a:off x="3923928" y="4941168"/>
            <a:ext cx="2119298" cy="646331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  <a:scene3d>
              <a:camera prst="orthographicFront"/>
              <a:lightRig rig="flat" dir="tl">
                <a:rot lat="0" lon="0" rev="6600000"/>
              </a:lightRig>
            </a:scene3d>
            <a:sp3d extrusionH="25400" contourW="8890">
              <a:bevelT w="38100" h="31750"/>
              <a:contourClr>
                <a:schemeClr val="accent2">
                  <a:shade val="75000"/>
                </a:schemeClr>
              </a:contourClr>
            </a:sp3d>
          </a:bodyPr>
          <a:lstStyle/>
          <a:p>
            <a:pPr algn="ctr"/>
            <a:r>
              <a:rPr lang="cs-CZ" sz="3600" b="1" cap="none" spc="0" dirty="0" smtClean="0">
                <a:ln w="11430"/>
                <a:gradFill>
                  <a:gsLst>
                    <a:gs pos="0">
                      <a:schemeClr val="accent2">
                        <a:tint val="70000"/>
                        <a:satMod val="245000"/>
                      </a:schemeClr>
                    </a:gs>
                    <a:gs pos="75000">
                      <a:schemeClr val="accent2">
                        <a:tint val="90000"/>
                        <a:shade val="60000"/>
                        <a:satMod val="240000"/>
                      </a:schemeClr>
                    </a:gs>
                    <a:gs pos="100000">
                      <a:schemeClr val="accent2">
                        <a:tint val="100000"/>
                        <a:shade val="50000"/>
                        <a:satMod val="240000"/>
                      </a:schemeClr>
                    </a:gs>
                  </a:gsLst>
                  <a:lin ang="5400000"/>
                </a:gradFill>
                <a:effectLst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</a:rPr>
              <a:t>na strýčka</a:t>
            </a:r>
            <a:endParaRPr lang="cs-CZ" sz="3600" b="1" cap="none" spc="0" dirty="0">
              <a:ln w="11430"/>
              <a:gradFill>
                <a:gsLst>
                  <a:gs pos="0">
                    <a:schemeClr val="accent2">
                      <a:tint val="70000"/>
                      <a:satMod val="245000"/>
                    </a:schemeClr>
                  </a:gs>
                  <a:gs pos="75000">
                    <a:schemeClr val="accent2">
                      <a:tint val="90000"/>
                      <a:shade val="60000"/>
                      <a:satMod val="240000"/>
                    </a:schemeClr>
                  </a:gs>
                  <a:gs pos="100000">
                    <a:schemeClr val="accent2">
                      <a:tint val="100000"/>
                      <a:shade val="50000"/>
                      <a:satMod val="240000"/>
                    </a:schemeClr>
                  </a:gs>
                </a:gsLst>
                <a:lin ang="5400000"/>
              </a:gradFill>
              <a:effectLst>
                <a:outerShdw blurRad="50800" dist="39000" dir="5460000" algn="tl">
                  <a:srgbClr val="000000">
                    <a:alpha val="38000"/>
                  </a:srgbClr>
                </a:outerShdw>
              </a:effectLst>
            </a:endParaRPr>
          </a:p>
        </p:txBody>
      </p:sp>
      <p:sp>
        <p:nvSpPr>
          <p:cNvPr id="19" name="Obdélník 18"/>
          <p:cNvSpPr/>
          <p:nvPr/>
        </p:nvSpPr>
        <p:spPr>
          <a:xfrm>
            <a:off x="5224365" y="3613666"/>
            <a:ext cx="2355132" cy="646331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  <a:scene3d>
              <a:camera prst="orthographicFront"/>
              <a:lightRig rig="glow" dir="tl">
                <a:rot lat="0" lon="0" rev="5400000"/>
              </a:lightRig>
            </a:scene3d>
            <a:sp3d contourW="12700">
              <a:bevelT w="25400" h="25400"/>
              <a:contourClr>
                <a:schemeClr val="accent6">
                  <a:shade val="73000"/>
                </a:schemeClr>
              </a:contourClr>
            </a:sp3d>
          </a:bodyPr>
          <a:lstStyle/>
          <a:p>
            <a:pPr algn="ctr"/>
            <a:r>
              <a:rPr lang="cs-CZ" sz="3600" b="1" cap="none" spc="0" dirty="0" smtClean="0">
                <a:ln w="11430"/>
                <a:gradFill>
                  <a:gsLst>
                    <a:gs pos="0">
                      <a:schemeClr val="accent6">
                        <a:tint val="90000"/>
                        <a:satMod val="120000"/>
                      </a:schemeClr>
                    </a:gs>
                    <a:gs pos="25000">
                      <a:schemeClr val="accent6">
                        <a:tint val="93000"/>
                        <a:satMod val="120000"/>
                      </a:schemeClr>
                    </a:gs>
                    <a:gs pos="50000">
                      <a:schemeClr val="accent6">
                        <a:shade val="89000"/>
                        <a:satMod val="110000"/>
                      </a:schemeClr>
                    </a:gs>
                    <a:gs pos="75000">
                      <a:schemeClr val="accent6">
                        <a:tint val="93000"/>
                        <a:satMod val="120000"/>
                      </a:schemeClr>
                    </a:gs>
                    <a:gs pos="100000">
                      <a:schemeClr val="accent6">
                        <a:tint val="90000"/>
                        <a:satMod val="120000"/>
                      </a:schemeClr>
                    </a:gs>
                  </a:gsLst>
                  <a:lin ang="5400000"/>
                </a:gradFill>
                <a:effectLst>
                  <a:outerShdw blurRad="80000" dist="40000" dir="5040000" algn="tl">
                    <a:srgbClr val="000000">
                      <a:alpha val="30000"/>
                    </a:srgbClr>
                  </a:outerShdw>
                </a:effectLst>
              </a:rPr>
              <a:t>pampelišce</a:t>
            </a:r>
            <a:endParaRPr lang="cs-CZ" sz="3600" b="1" cap="none" spc="0" dirty="0">
              <a:ln w="11430"/>
              <a:gradFill>
                <a:gsLst>
                  <a:gs pos="0">
                    <a:schemeClr val="accent6">
                      <a:tint val="90000"/>
                      <a:satMod val="120000"/>
                    </a:schemeClr>
                  </a:gs>
                  <a:gs pos="25000">
                    <a:schemeClr val="accent6">
                      <a:tint val="93000"/>
                      <a:satMod val="120000"/>
                    </a:schemeClr>
                  </a:gs>
                  <a:gs pos="50000">
                    <a:schemeClr val="accent6">
                      <a:shade val="89000"/>
                      <a:satMod val="110000"/>
                    </a:schemeClr>
                  </a:gs>
                  <a:gs pos="75000">
                    <a:schemeClr val="accent6">
                      <a:tint val="93000"/>
                      <a:satMod val="120000"/>
                    </a:schemeClr>
                  </a:gs>
                  <a:gs pos="100000">
                    <a:schemeClr val="accent6">
                      <a:tint val="90000"/>
                      <a:satMod val="120000"/>
                    </a:schemeClr>
                  </a:gs>
                </a:gsLst>
                <a:lin ang="5400000"/>
              </a:gradFill>
              <a:effectLst>
                <a:outerShdw blurRad="80000" dist="40000" dir="5040000" algn="tl">
                  <a:srgbClr val="000000">
                    <a:alpha val="30000"/>
                  </a:srgbClr>
                </a:outerShdw>
              </a:effectLst>
            </a:endParaRPr>
          </a:p>
        </p:txBody>
      </p:sp>
      <p:sp>
        <p:nvSpPr>
          <p:cNvPr id="20" name="Obdélník 19"/>
          <p:cNvSpPr/>
          <p:nvPr/>
        </p:nvSpPr>
        <p:spPr>
          <a:xfrm>
            <a:off x="6043226" y="2653209"/>
            <a:ext cx="2651880" cy="584775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cs-CZ" sz="3200" b="1" cap="none" spc="0" dirty="0" smtClean="0">
                <a:ln w="10541" cmpd="sng">
                  <a:solidFill>
                    <a:schemeClr val="accent1">
                      <a:shade val="88000"/>
                      <a:satMod val="110000"/>
                    </a:schemeClr>
                  </a:solidFill>
                  <a:prstDash val="solid"/>
                </a:ln>
                <a:gradFill>
                  <a:gsLst>
                    <a:gs pos="0">
                      <a:schemeClr val="accent1">
                        <a:tint val="40000"/>
                        <a:satMod val="250000"/>
                      </a:schemeClr>
                    </a:gs>
                    <a:gs pos="9000">
                      <a:schemeClr val="accent1">
                        <a:tint val="52000"/>
                        <a:satMod val="300000"/>
                      </a:schemeClr>
                    </a:gs>
                    <a:gs pos="50000">
                      <a:schemeClr val="accent1">
                        <a:shade val="20000"/>
                        <a:satMod val="300000"/>
                      </a:schemeClr>
                    </a:gs>
                    <a:gs pos="79000">
                      <a:schemeClr val="accent1">
                        <a:tint val="52000"/>
                        <a:satMod val="300000"/>
                      </a:schemeClr>
                    </a:gs>
                    <a:gs pos="100000">
                      <a:schemeClr val="accent1">
                        <a:tint val="40000"/>
                        <a:satMod val="250000"/>
                      </a:schemeClr>
                    </a:gs>
                  </a:gsLst>
                  <a:lin ang="5400000"/>
                </a:gradFill>
                <a:effectLst/>
              </a:rPr>
              <a:t>k hastrmanům</a:t>
            </a:r>
            <a:endParaRPr lang="cs-CZ" sz="3200" b="1" cap="none" spc="0" dirty="0">
              <a:ln w="10541" cmpd="sng">
                <a:solidFill>
                  <a:schemeClr val="accent1">
                    <a:shade val="88000"/>
                    <a:satMod val="110000"/>
                  </a:schemeClr>
                </a:solidFill>
                <a:prstDash val="solid"/>
              </a:ln>
              <a:gradFill>
                <a:gsLst>
                  <a:gs pos="0">
                    <a:schemeClr val="accent1">
                      <a:tint val="40000"/>
                      <a:satMod val="250000"/>
                    </a:schemeClr>
                  </a:gs>
                  <a:gs pos="9000">
                    <a:schemeClr val="accent1">
                      <a:tint val="52000"/>
                      <a:satMod val="300000"/>
                    </a:schemeClr>
                  </a:gs>
                  <a:gs pos="50000">
                    <a:schemeClr val="accent1">
                      <a:shade val="20000"/>
                      <a:satMod val="300000"/>
                    </a:schemeClr>
                  </a:gs>
                  <a:gs pos="79000">
                    <a:schemeClr val="accent1">
                      <a:tint val="52000"/>
                      <a:satMod val="300000"/>
                    </a:schemeClr>
                  </a:gs>
                  <a:gs pos="100000">
                    <a:schemeClr val="accent1">
                      <a:tint val="40000"/>
                      <a:satMod val="250000"/>
                    </a:schemeClr>
                  </a:gs>
                </a:gsLst>
                <a:lin ang="5400000"/>
              </a:gradFill>
              <a:effectLst/>
            </a:endParaRPr>
          </a:p>
        </p:txBody>
      </p:sp>
      <p:sp>
        <p:nvSpPr>
          <p:cNvPr id="21" name="Obdélník 20"/>
          <p:cNvSpPr/>
          <p:nvPr/>
        </p:nvSpPr>
        <p:spPr>
          <a:xfrm>
            <a:off x="2895570" y="4259997"/>
            <a:ext cx="2088007" cy="584775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cs-CZ" sz="3200" b="1" cap="none" spc="0" dirty="0" smtClean="0">
                <a:ln w="10541" cmpd="sng">
                  <a:solidFill>
                    <a:schemeClr val="accent1">
                      <a:shade val="88000"/>
                      <a:satMod val="110000"/>
                    </a:schemeClr>
                  </a:solidFill>
                  <a:prstDash val="solid"/>
                </a:ln>
                <a:gradFill>
                  <a:gsLst>
                    <a:gs pos="0">
                      <a:schemeClr val="accent1">
                        <a:tint val="40000"/>
                        <a:satMod val="250000"/>
                      </a:schemeClr>
                    </a:gs>
                    <a:gs pos="9000">
                      <a:schemeClr val="accent1">
                        <a:tint val="52000"/>
                        <a:satMod val="300000"/>
                      </a:schemeClr>
                    </a:gs>
                    <a:gs pos="50000">
                      <a:schemeClr val="accent1">
                        <a:shade val="20000"/>
                        <a:satMod val="300000"/>
                      </a:schemeClr>
                    </a:gs>
                    <a:gs pos="79000">
                      <a:schemeClr val="accent1">
                        <a:tint val="52000"/>
                        <a:satMod val="300000"/>
                      </a:schemeClr>
                    </a:gs>
                    <a:gs pos="100000">
                      <a:schemeClr val="accent1">
                        <a:tint val="40000"/>
                        <a:satMod val="250000"/>
                      </a:schemeClr>
                    </a:gs>
                  </a:gsLst>
                  <a:lin ang="5400000"/>
                </a:gradFill>
                <a:effectLst/>
              </a:rPr>
              <a:t>bez kulichu</a:t>
            </a:r>
            <a:endParaRPr lang="cs-CZ" sz="3200" b="1" cap="none" spc="0" dirty="0">
              <a:ln w="10541" cmpd="sng">
                <a:solidFill>
                  <a:schemeClr val="accent1">
                    <a:shade val="88000"/>
                    <a:satMod val="110000"/>
                  </a:schemeClr>
                </a:solidFill>
                <a:prstDash val="solid"/>
              </a:ln>
              <a:gradFill>
                <a:gsLst>
                  <a:gs pos="0">
                    <a:schemeClr val="accent1">
                      <a:tint val="40000"/>
                      <a:satMod val="250000"/>
                    </a:schemeClr>
                  </a:gs>
                  <a:gs pos="9000">
                    <a:schemeClr val="accent1">
                      <a:tint val="52000"/>
                      <a:satMod val="300000"/>
                    </a:schemeClr>
                  </a:gs>
                  <a:gs pos="50000">
                    <a:schemeClr val="accent1">
                      <a:shade val="20000"/>
                      <a:satMod val="300000"/>
                    </a:schemeClr>
                  </a:gs>
                  <a:gs pos="79000">
                    <a:schemeClr val="accent1">
                      <a:tint val="52000"/>
                      <a:satMod val="300000"/>
                    </a:schemeClr>
                  </a:gs>
                  <a:gs pos="100000">
                    <a:schemeClr val="accent1">
                      <a:tint val="40000"/>
                      <a:satMod val="250000"/>
                    </a:schemeClr>
                  </a:gs>
                </a:gsLst>
                <a:lin ang="5400000"/>
              </a:gradFill>
              <a:effectLst/>
            </a:endParaRPr>
          </a:p>
        </p:txBody>
      </p:sp>
      <p:sp>
        <p:nvSpPr>
          <p:cNvPr id="22" name="Obdélník 21"/>
          <p:cNvSpPr/>
          <p:nvPr/>
        </p:nvSpPr>
        <p:spPr>
          <a:xfrm>
            <a:off x="6483346" y="4521606"/>
            <a:ext cx="1771639" cy="646331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cs-CZ" sz="3600" b="1" cap="none" spc="0" dirty="0" smtClean="0">
                <a:ln w="1905"/>
                <a:gradFill>
                  <a:gsLst>
                    <a:gs pos="0">
                      <a:schemeClr val="accent6">
                        <a:shade val="20000"/>
                        <a:satMod val="200000"/>
                      </a:schemeClr>
                    </a:gs>
                    <a:gs pos="78000">
                      <a:schemeClr val="accent6">
                        <a:tint val="90000"/>
                        <a:shade val="89000"/>
                        <a:satMod val="220000"/>
                      </a:schemeClr>
                    </a:gs>
                    <a:gs pos="100000">
                      <a:schemeClr val="accent6">
                        <a:tint val="12000"/>
                        <a:satMod val="255000"/>
                      </a:schemeClr>
                    </a:gs>
                  </a:gsLst>
                  <a:lin ang="5400000"/>
                </a:gra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na sádle</a:t>
            </a:r>
            <a:endParaRPr lang="cs-CZ" sz="3600" b="1" cap="none" spc="0" dirty="0">
              <a:ln w="1905"/>
              <a:gradFill>
                <a:gsLst>
                  <a:gs pos="0">
                    <a:schemeClr val="accent6">
                      <a:shade val="20000"/>
                      <a:satMod val="200000"/>
                    </a:schemeClr>
                  </a:gs>
                  <a:gs pos="78000">
                    <a:schemeClr val="accent6">
                      <a:tint val="90000"/>
                      <a:shade val="89000"/>
                      <a:satMod val="220000"/>
                    </a:schemeClr>
                  </a:gs>
                  <a:gs pos="100000">
                    <a:schemeClr val="accent6">
                      <a:tint val="12000"/>
                      <a:satMod val="255000"/>
                    </a:schemeClr>
                  </a:gs>
                </a:gsLst>
                <a:lin ang="5400000"/>
              </a:gradFill>
              <a:effectLst>
                <a:innerShdw blurRad="69850" dist="43180" dir="5400000">
                  <a:srgbClr val="000000">
                    <a:alpha val="65000"/>
                  </a:srgbClr>
                </a:innerShdw>
              </a:effectLst>
            </a:endParaRPr>
          </a:p>
        </p:txBody>
      </p:sp>
      <p:sp>
        <p:nvSpPr>
          <p:cNvPr id="23" name="Obdélník 22"/>
          <p:cNvSpPr/>
          <p:nvPr/>
        </p:nvSpPr>
        <p:spPr>
          <a:xfrm>
            <a:off x="2943043" y="5805264"/>
            <a:ext cx="1670073" cy="584775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cs-CZ" sz="3200" b="1" cap="all" spc="0" dirty="0" smtClean="0">
                <a:ln w="9000" cmpd="sng">
                  <a:solidFill>
                    <a:schemeClr val="accent4">
                      <a:shade val="50000"/>
                      <a:satMod val="120000"/>
                    </a:schemeClr>
                  </a:solidFill>
                  <a:prstDash val="solid"/>
                </a:ln>
                <a:gradFill>
                  <a:gsLst>
                    <a:gs pos="0">
                      <a:schemeClr val="accent4">
                        <a:shade val="20000"/>
                        <a:satMod val="245000"/>
                      </a:schemeClr>
                    </a:gs>
                    <a:gs pos="43000">
                      <a:schemeClr val="accent4">
                        <a:satMod val="255000"/>
                      </a:schemeClr>
                    </a:gs>
                    <a:gs pos="48000">
                      <a:schemeClr val="accent4">
                        <a:shade val="85000"/>
                        <a:satMod val="255000"/>
                      </a:schemeClr>
                    </a:gs>
                    <a:gs pos="100000">
                      <a:schemeClr val="accent4">
                        <a:shade val="20000"/>
                        <a:satMod val="245000"/>
                      </a:schemeClr>
                    </a:gs>
                  </a:gsLst>
                  <a:lin ang="5400000"/>
                </a:gradFill>
                <a:effectLst>
                  <a:reflection blurRad="12700" stA="28000" endPos="45000" dist="1000" dir="5400000" sy="-100000" algn="bl" rotWithShape="0"/>
                </a:effectLst>
              </a:rPr>
              <a:t>na koze</a:t>
            </a:r>
            <a:endParaRPr lang="cs-CZ" sz="3200" b="1" cap="all" spc="0" dirty="0">
              <a:ln w="9000" cmpd="sng">
                <a:solidFill>
                  <a:schemeClr val="accent4">
                    <a:shade val="50000"/>
                    <a:satMod val="120000"/>
                  </a:schemeClr>
                </a:solidFill>
                <a:prstDash val="solid"/>
              </a:ln>
              <a:gradFill>
                <a:gsLst>
                  <a:gs pos="0">
                    <a:schemeClr val="accent4">
                      <a:shade val="20000"/>
                      <a:satMod val="245000"/>
                    </a:schemeClr>
                  </a:gs>
                  <a:gs pos="43000">
                    <a:schemeClr val="accent4">
                      <a:satMod val="255000"/>
                    </a:schemeClr>
                  </a:gs>
                  <a:gs pos="48000">
                    <a:schemeClr val="accent4">
                      <a:shade val="85000"/>
                      <a:satMod val="255000"/>
                    </a:schemeClr>
                  </a:gs>
                  <a:gs pos="100000">
                    <a:schemeClr val="accent4">
                      <a:shade val="20000"/>
                      <a:satMod val="245000"/>
                    </a:schemeClr>
                  </a:gs>
                </a:gsLst>
                <a:lin ang="5400000"/>
              </a:gradFill>
              <a:effectLst>
                <a:reflection blurRad="12700" stA="28000" endPos="45000" dist="1000" dir="5400000" sy="-100000" algn="bl" rotWithShape="0"/>
              </a:effectLst>
            </a:endParaRPr>
          </a:p>
        </p:txBody>
      </p:sp>
      <p:sp>
        <p:nvSpPr>
          <p:cNvPr id="24" name="Obdélník 23"/>
          <p:cNvSpPr/>
          <p:nvPr/>
        </p:nvSpPr>
        <p:spPr>
          <a:xfrm>
            <a:off x="2555776" y="2803908"/>
            <a:ext cx="3064288" cy="646331"/>
          </a:xfrm>
          <a:prstGeom prst="rect">
            <a:avLst/>
          </a:prstGeom>
          <a:noFill/>
        </p:spPr>
        <p:txBody>
          <a:bodyPr wrap="square" lIns="91440" tIns="45720" rIns="91440" bIns="45720">
            <a:spAutoFit/>
          </a:bodyPr>
          <a:lstStyle/>
          <a:p>
            <a:pPr algn="ctr"/>
            <a:r>
              <a:rPr lang="cs-CZ" sz="3600" b="1" cap="none" spc="0" dirty="0" smtClean="0">
                <a:ln w="31550" cmpd="sng">
                  <a:gradFill>
                    <a:gsLst>
                      <a:gs pos="70000">
                        <a:schemeClr val="accent6">
                          <a:shade val="50000"/>
                          <a:satMod val="190000"/>
                        </a:schemeClr>
                      </a:gs>
                      <a:gs pos="0">
                        <a:schemeClr val="accent6">
                          <a:tint val="77000"/>
                          <a:satMod val="180000"/>
                        </a:schemeClr>
                      </a:gs>
                    </a:gsLst>
                    <a:lin ang="5400000"/>
                  </a:gradFill>
                  <a:prstDash val="solid"/>
                </a:ln>
                <a:solidFill>
                  <a:schemeClr val="accent6">
                    <a:tint val="15000"/>
                    <a:satMod val="200000"/>
                  </a:schemeClr>
                </a:solidFill>
                <a:effectLst>
                  <a:outerShdw blurRad="50800" dist="40000" dir="5400000" algn="tl" rotWithShape="0">
                    <a:srgbClr val="000000">
                      <a:shade val="5000"/>
                      <a:satMod val="120000"/>
                      <a:alpha val="33000"/>
                    </a:srgbClr>
                  </a:outerShdw>
                </a:effectLst>
              </a:rPr>
              <a:t>u rybníka</a:t>
            </a:r>
            <a:endParaRPr lang="cs-CZ" sz="3600" b="1" cap="none" spc="0" dirty="0">
              <a:ln w="31550" cmpd="sng">
                <a:gradFill>
                  <a:gsLst>
                    <a:gs pos="70000">
                      <a:schemeClr val="accent6">
                        <a:shade val="50000"/>
                        <a:satMod val="190000"/>
                      </a:schemeClr>
                    </a:gs>
                    <a:gs pos="0">
                      <a:schemeClr val="accent6">
                        <a:tint val="77000"/>
                        <a:satMod val="180000"/>
                      </a:schemeClr>
                    </a:gs>
                  </a:gsLst>
                  <a:lin ang="5400000"/>
                </a:gradFill>
                <a:prstDash val="solid"/>
              </a:ln>
              <a:solidFill>
                <a:schemeClr val="accent6">
                  <a:tint val="15000"/>
                  <a:satMod val="200000"/>
                </a:schemeClr>
              </a:solidFill>
              <a:effectLst>
                <a:outerShdw blurRad="50800" dist="40000" dir="5400000" algn="tl" rotWithShape="0">
                  <a:srgbClr val="000000">
                    <a:shade val="5000"/>
                    <a:satMod val="120000"/>
                    <a:alpha val="33000"/>
                  </a:srgbClr>
                </a:outerShdw>
              </a:effectLst>
            </a:endParaRPr>
          </a:p>
        </p:txBody>
      </p:sp>
      <p:sp>
        <p:nvSpPr>
          <p:cNvPr id="25" name="Obdélník 24"/>
          <p:cNvSpPr/>
          <p:nvPr/>
        </p:nvSpPr>
        <p:spPr>
          <a:xfrm>
            <a:off x="6401931" y="1683712"/>
            <a:ext cx="2048959" cy="646331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  <a:scene3d>
              <a:camera prst="orthographicFront"/>
              <a:lightRig rig="glow" dir="tl">
                <a:rot lat="0" lon="0" rev="5400000"/>
              </a:lightRig>
            </a:scene3d>
            <a:sp3d contourW="12700">
              <a:bevelT w="25400" h="25400"/>
              <a:contourClr>
                <a:schemeClr val="accent6">
                  <a:shade val="73000"/>
                </a:schemeClr>
              </a:contourClr>
            </a:sp3d>
          </a:bodyPr>
          <a:lstStyle/>
          <a:p>
            <a:pPr algn="ctr"/>
            <a:r>
              <a:rPr lang="cs-CZ" sz="3600" b="1" cap="none" spc="0" dirty="0" smtClean="0">
                <a:ln w="11430"/>
                <a:gradFill>
                  <a:gsLst>
                    <a:gs pos="0">
                      <a:schemeClr val="accent6">
                        <a:tint val="90000"/>
                        <a:satMod val="120000"/>
                      </a:schemeClr>
                    </a:gs>
                    <a:gs pos="25000">
                      <a:schemeClr val="accent6">
                        <a:tint val="93000"/>
                        <a:satMod val="120000"/>
                      </a:schemeClr>
                    </a:gs>
                    <a:gs pos="50000">
                      <a:schemeClr val="accent6">
                        <a:shade val="89000"/>
                        <a:satMod val="110000"/>
                      </a:schemeClr>
                    </a:gs>
                    <a:gs pos="75000">
                      <a:schemeClr val="accent6">
                        <a:tint val="93000"/>
                        <a:satMod val="120000"/>
                      </a:schemeClr>
                    </a:gs>
                    <a:gs pos="100000">
                      <a:schemeClr val="accent6">
                        <a:tint val="90000"/>
                        <a:satMod val="120000"/>
                      </a:schemeClr>
                    </a:gs>
                  </a:gsLst>
                  <a:lin ang="5400000"/>
                </a:gradFill>
                <a:effectLst>
                  <a:outerShdw blurRad="80000" dist="40000" dir="5040000" algn="tl">
                    <a:srgbClr val="000000">
                      <a:alpha val="30000"/>
                    </a:srgbClr>
                  </a:outerShdw>
                </a:effectLst>
              </a:rPr>
              <a:t>s bambulí</a:t>
            </a:r>
            <a:endParaRPr lang="cs-CZ" sz="3600" b="1" cap="none" spc="0" dirty="0">
              <a:ln w="11430"/>
              <a:gradFill>
                <a:gsLst>
                  <a:gs pos="0">
                    <a:schemeClr val="accent6">
                      <a:tint val="90000"/>
                      <a:satMod val="120000"/>
                    </a:schemeClr>
                  </a:gs>
                  <a:gs pos="25000">
                    <a:schemeClr val="accent6">
                      <a:tint val="93000"/>
                      <a:satMod val="120000"/>
                    </a:schemeClr>
                  </a:gs>
                  <a:gs pos="50000">
                    <a:schemeClr val="accent6">
                      <a:shade val="89000"/>
                      <a:satMod val="110000"/>
                    </a:schemeClr>
                  </a:gs>
                  <a:gs pos="75000">
                    <a:schemeClr val="accent6">
                      <a:tint val="93000"/>
                      <a:satMod val="120000"/>
                    </a:schemeClr>
                  </a:gs>
                  <a:gs pos="100000">
                    <a:schemeClr val="accent6">
                      <a:tint val="90000"/>
                      <a:satMod val="120000"/>
                    </a:schemeClr>
                  </a:gs>
                </a:gsLst>
                <a:lin ang="5400000"/>
              </a:gradFill>
              <a:effectLst>
                <a:outerShdw blurRad="80000" dist="40000" dir="5040000" algn="tl">
                  <a:srgbClr val="000000">
                    <a:alpha val="30000"/>
                  </a:srgbClr>
                </a:outerShdw>
              </a:effectLst>
            </a:endParaRPr>
          </a:p>
        </p:txBody>
      </p:sp>
      <p:sp>
        <p:nvSpPr>
          <p:cNvPr id="2" name="Zaoblený obdélník 1"/>
          <p:cNvSpPr/>
          <p:nvPr/>
        </p:nvSpPr>
        <p:spPr>
          <a:xfrm>
            <a:off x="6025049" y="858795"/>
            <a:ext cx="2958729" cy="774992"/>
          </a:xfrm>
          <a:prstGeom prst="roundRect">
            <a:avLst/>
          </a:prstGeom>
          <a:solidFill>
            <a:schemeClr val="bg2">
              <a:lumMod val="75000"/>
            </a:schemeClr>
          </a:solidFill>
          <a:ln>
            <a:solidFill>
              <a:schemeClr val="tx2">
                <a:lumMod val="60000"/>
                <a:lumOff val="4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000" dirty="0" smtClean="0">
                <a:solidFill>
                  <a:srgbClr val="FFFF00"/>
                </a:solidFill>
              </a:rPr>
              <a:t>Řešení</a:t>
            </a:r>
            <a:endParaRPr lang="cs-CZ" sz="4000" dirty="0">
              <a:solidFill>
                <a:srgbClr val="FFFF00"/>
              </a:solidFill>
            </a:endParaRPr>
          </a:p>
        </p:txBody>
      </p:sp>
      <p:sp>
        <p:nvSpPr>
          <p:cNvPr id="3" name="Volný tvar 2"/>
          <p:cNvSpPr/>
          <p:nvPr/>
        </p:nvSpPr>
        <p:spPr>
          <a:xfrm>
            <a:off x="3111910" y="1693029"/>
            <a:ext cx="2949677" cy="755203"/>
          </a:xfrm>
          <a:custGeom>
            <a:avLst/>
            <a:gdLst>
              <a:gd name="connsiteX0" fmla="*/ 1445342 w 2949677"/>
              <a:gd name="connsiteY0" fmla="*/ 135771 h 755203"/>
              <a:gd name="connsiteX1" fmla="*/ 1371600 w 2949677"/>
              <a:gd name="connsiteY1" fmla="*/ 91526 h 755203"/>
              <a:gd name="connsiteX2" fmla="*/ 1253613 w 2949677"/>
              <a:gd name="connsiteY2" fmla="*/ 76777 h 755203"/>
              <a:gd name="connsiteX3" fmla="*/ 221225 w 2949677"/>
              <a:gd name="connsiteY3" fmla="*/ 91526 h 755203"/>
              <a:gd name="connsiteX4" fmla="*/ 117987 w 2949677"/>
              <a:gd name="connsiteY4" fmla="*/ 135771 h 755203"/>
              <a:gd name="connsiteX5" fmla="*/ 73742 w 2949677"/>
              <a:gd name="connsiteY5" fmla="*/ 165268 h 755203"/>
              <a:gd name="connsiteX6" fmla="*/ 0 w 2949677"/>
              <a:gd name="connsiteY6" fmla="*/ 298003 h 755203"/>
              <a:gd name="connsiteX7" fmla="*/ 14748 w 2949677"/>
              <a:gd name="connsiteY7" fmla="*/ 548726 h 755203"/>
              <a:gd name="connsiteX8" fmla="*/ 29496 w 2949677"/>
              <a:gd name="connsiteY8" fmla="*/ 592971 h 755203"/>
              <a:gd name="connsiteX9" fmla="*/ 132735 w 2949677"/>
              <a:gd name="connsiteY9" fmla="*/ 637216 h 755203"/>
              <a:gd name="connsiteX10" fmla="*/ 235974 w 2949677"/>
              <a:gd name="connsiteY10" fmla="*/ 696210 h 755203"/>
              <a:gd name="connsiteX11" fmla="*/ 309716 w 2949677"/>
              <a:gd name="connsiteY11" fmla="*/ 710958 h 755203"/>
              <a:gd name="connsiteX12" fmla="*/ 442451 w 2949677"/>
              <a:gd name="connsiteY12" fmla="*/ 740455 h 755203"/>
              <a:gd name="connsiteX13" fmla="*/ 678425 w 2949677"/>
              <a:gd name="connsiteY13" fmla="*/ 755203 h 755203"/>
              <a:gd name="connsiteX14" fmla="*/ 2713703 w 2949677"/>
              <a:gd name="connsiteY14" fmla="*/ 740455 h 755203"/>
              <a:gd name="connsiteX15" fmla="*/ 2757948 w 2949677"/>
              <a:gd name="connsiteY15" fmla="*/ 696210 h 755203"/>
              <a:gd name="connsiteX16" fmla="*/ 2846438 w 2949677"/>
              <a:gd name="connsiteY16" fmla="*/ 637216 h 755203"/>
              <a:gd name="connsiteX17" fmla="*/ 2875935 w 2949677"/>
              <a:gd name="connsiteY17" fmla="*/ 592971 h 755203"/>
              <a:gd name="connsiteX18" fmla="*/ 2920180 w 2949677"/>
              <a:gd name="connsiteY18" fmla="*/ 533977 h 755203"/>
              <a:gd name="connsiteX19" fmla="*/ 2934929 w 2949677"/>
              <a:gd name="connsiteY19" fmla="*/ 474984 h 755203"/>
              <a:gd name="connsiteX20" fmla="*/ 2949677 w 2949677"/>
              <a:gd name="connsiteY20" fmla="*/ 430739 h 755203"/>
              <a:gd name="connsiteX21" fmla="*/ 2890684 w 2949677"/>
              <a:gd name="connsiteY21" fmla="*/ 194765 h 755203"/>
              <a:gd name="connsiteX22" fmla="*/ 2846438 w 2949677"/>
              <a:gd name="connsiteY22" fmla="*/ 165268 h 755203"/>
              <a:gd name="connsiteX23" fmla="*/ 2816942 w 2949677"/>
              <a:gd name="connsiteY23" fmla="*/ 121023 h 755203"/>
              <a:gd name="connsiteX24" fmla="*/ 2477729 w 2949677"/>
              <a:gd name="connsiteY24" fmla="*/ 76777 h 755203"/>
              <a:gd name="connsiteX25" fmla="*/ 2079522 w 2949677"/>
              <a:gd name="connsiteY25" fmla="*/ 62029 h 755203"/>
              <a:gd name="connsiteX26" fmla="*/ 1297858 w 2949677"/>
              <a:gd name="connsiteY26" fmla="*/ 91526 h 755203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</a:cxnLst>
            <a:rect l="l" t="t" r="r" b="b"/>
            <a:pathLst>
              <a:path w="2949677" h="755203">
                <a:moveTo>
                  <a:pt x="1445342" y="135771"/>
                </a:moveTo>
                <a:cubicBezTo>
                  <a:pt x="1420761" y="121023"/>
                  <a:pt x="1398998" y="99956"/>
                  <a:pt x="1371600" y="91526"/>
                </a:cubicBezTo>
                <a:cubicBezTo>
                  <a:pt x="1333718" y="79870"/>
                  <a:pt x="1293248" y="76777"/>
                  <a:pt x="1253613" y="76777"/>
                </a:cubicBezTo>
                <a:cubicBezTo>
                  <a:pt x="909449" y="76777"/>
                  <a:pt x="565354" y="86610"/>
                  <a:pt x="221225" y="91526"/>
                </a:cubicBezTo>
                <a:cubicBezTo>
                  <a:pt x="110145" y="165580"/>
                  <a:pt x="251318" y="78629"/>
                  <a:pt x="117987" y="135771"/>
                </a:cubicBezTo>
                <a:cubicBezTo>
                  <a:pt x="101695" y="142753"/>
                  <a:pt x="88490" y="155436"/>
                  <a:pt x="73742" y="165268"/>
                </a:cubicBezTo>
                <a:cubicBezTo>
                  <a:pt x="6125" y="266693"/>
                  <a:pt x="25958" y="220126"/>
                  <a:pt x="0" y="298003"/>
                </a:cubicBezTo>
                <a:cubicBezTo>
                  <a:pt x="4916" y="381577"/>
                  <a:pt x="6418" y="465423"/>
                  <a:pt x="14748" y="548726"/>
                </a:cubicBezTo>
                <a:cubicBezTo>
                  <a:pt x="16295" y="564195"/>
                  <a:pt x="18503" y="581978"/>
                  <a:pt x="29496" y="592971"/>
                </a:cubicBezTo>
                <a:cubicBezTo>
                  <a:pt x="47721" y="611196"/>
                  <a:pt x="106292" y="628402"/>
                  <a:pt x="132735" y="637216"/>
                </a:cubicBezTo>
                <a:cubicBezTo>
                  <a:pt x="165102" y="658794"/>
                  <a:pt x="198549" y="683735"/>
                  <a:pt x="235974" y="696210"/>
                </a:cubicBezTo>
                <a:cubicBezTo>
                  <a:pt x="259755" y="704137"/>
                  <a:pt x="285245" y="705520"/>
                  <a:pt x="309716" y="710958"/>
                </a:cubicBezTo>
                <a:cubicBezTo>
                  <a:pt x="348795" y="719642"/>
                  <a:pt x="403537" y="736749"/>
                  <a:pt x="442451" y="740455"/>
                </a:cubicBezTo>
                <a:cubicBezTo>
                  <a:pt x="520907" y="747927"/>
                  <a:pt x="599767" y="750287"/>
                  <a:pt x="678425" y="755203"/>
                </a:cubicBezTo>
                <a:lnTo>
                  <a:pt x="2713703" y="740455"/>
                </a:lnTo>
                <a:cubicBezTo>
                  <a:pt x="2734552" y="739864"/>
                  <a:pt x="2741484" y="709015"/>
                  <a:pt x="2757948" y="696210"/>
                </a:cubicBezTo>
                <a:cubicBezTo>
                  <a:pt x="2785931" y="674445"/>
                  <a:pt x="2846438" y="637216"/>
                  <a:pt x="2846438" y="637216"/>
                </a:cubicBezTo>
                <a:cubicBezTo>
                  <a:pt x="2856270" y="622468"/>
                  <a:pt x="2865632" y="607395"/>
                  <a:pt x="2875935" y="592971"/>
                </a:cubicBezTo>
                <a:cubicBezTo>
                  <a:pt x="2890222" y="572969"/>
                  <a:pt x="2909187" y="555963"/>
                  <a:pt x="2920180" y="533977"/>
                </a:cubicBezTo>
                <a:cubicBezTo>
                  <a:pt x="2929245" y="515847"/>
                  <a:pt x="2929360" y="494474"/>
                  <a:pt x="2934929" y="474984"/>
                </a:cubicBezTo>
                <a:cubicBezTo>
                  <a:pt x="2939200" y="460036"/>
                  <a:pt x="2944761" y="445487"/>
                  <a:pt x="2949677" y="430739"/>
                </a:cubicBezTo>
                <a:cubicBezTo>
                  <a:pt x="2939163" y="362400"/>
                  <a:pt x="2950105" y="254186"/>
                  <a:pt x="2890684" y="194765"/>
                </a:cubicBezTo>
                <a:cubicBezTo>
                  <a:pt x="2878150" y="182231"/>
                  <a:pt x="2861187" y="175100"/>
                  <a:pt x="2846438" y="165268"/>
                </a:cubicBezTo>
                <a:cubicBezTo>
                  <a:pt x="2836606" y="150520"/>
                  <a:pt x="2832796" y="128950"/>
                  <a:pt x="2816942" y="121023"/>
                </a:cubicBezTo>
                <a:cubicBezTo>
                  <a:pt x="2738127" y="81615"/>
                  <a:pt x="2537281" y="79613"/>
                  <a:pt x="2477729" y="76777"/>
                </a:cubicBezTo>
                <a:cubicBezTo>
                  <a:pt x="2345053" y="70459"/>
                  <a:pt x="2212258" y="66945"/>
                  <a:pt x="2079522" y="62029"/>
                </a:cubicBezTo>
                <a:cubicBezTo>
                  <a:pt x="1305655" y="76911"/>
                  <a:pt x="1493397" y="-104026"/>
                  <a:pt x="1297858" y="91526"/>
                </a:cubicBezTo>
              </a:path>
            </a:pathLst>
          </a:cu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" name="Volný tvar 4"/>
          <p:cNvSpPr/>
          <p:nvPr/>
        </p:nvSpPr>
        <p:spPr>
          <a:xfrm>
            <a:off x="3819832" y="4984955"/>
            <a:ext cx="2718148" cy="752168"/>
          </a:xfrm>
          <a:custGeom>
            <a:avLst/>
            <a:gdLst>
              <a:gd name="connsiteX0" fmla="*/ 1356852 w 2718148"/>
              <a:gd name="connsiteY0" fmla="*/ 0 h 752168"/>
              <a:gd name="connsiteX1" fmla="*/ 309716 w 2718148"/>
              <a:gd name="connsiteY1" fmla="*/ 14748 h 752168"/>
              <a:gd name="connsiteX2" fmla="*/ 235974 w 2718148"/>
              <a:gd name="connsiteY2" fmla="*/ 29497 h 752168"/>
              <a:gd name="connsiteX3" fmla="*/ 147484 w 2718148"/>
              <a:gd name="connsiteY3" fmla="*/ 44245 h 752168"/>
              <a:gd name="connsiteX4" fmla="*/ 73742 w 2718148"/>
              <a:gd name="connsiteY4" fmla="*/ 73742 h 752168"/>
              <a:gd name="connsiteX5" fmla="*/ 0 w 2718148"/>
              <a:gd name="connsiteY5" fmla="*/ 176980 h 752168"/>
              <a:gd name="connsiteX6" fmla="*/ 14749 w 2718148"/>
              <a:gd name="connsiteY6" fmla="*/ 457200 h 752168"/>
              <a:gd name="connsiteX7" fmla="*/ 73742 w 2718148"/>
              <a:gd name="connsiteY7" fmla="*/ 516193 h 752168"/>
              <a:gd name="connsiteX8" fmla="*/ 132736 w 2718148"/>
              <a:gd name="connsiteY8" fmla="*/ 545690 h 752168"/>
              <a:gd name="connsiteX9" fmla="*/ 221226 w 2718148"/>
              <a:gd name="connsiteY9" fmla="*/ 604684 h 752168"/>
              <a:gd name="connsiteX10" fmla="*/ 309716 w 2718148"/>
              <a:gd name="connsiteY10" fmla="*/ 619432 h 752168"/>
              <a:gd name="connsiteX11" fmla="*/ 368710 w 2718148"/>
              <a:gd name="connsiteY11" fmla="*/ 634180 h 752168"/>
              <a:gd name="connsiteX12" fmla="*/ 545691 w 2718148"/>
              <a:gd name="connsiteY12" fmla="*/ 663677 h 752168"/>
              <a:gd name="connsiteX13" fmla="*/ 648929 w 2718148"/>
              <a:gd name="connsiteY13" fmla="*/ 693174 h 752168"/>
              <a:gd name="connsiteX14" fmla="*/ 855407 w 2718148"/>
              <a:gd name="connsiteY14" fmla="*/ 707922 h 752168"/>
              <a:gd name="connsiteX15" fmla="*/ 1253613 w 2718148"/>
              <a:gd name="connsiteY15" fmla="*/ 737419 h 752168"/>
              <a:gd name="connsiteX16" fmla="*/ 2153265 w 2718148"/>
              <a:gd name="connsiteY16" fmla="*/ 752168 h 752168"/>
              <a:gd name="connsiteX17" fmla="*/ 2448233 w 2718148"/>
              <a:gd name="connsiteY17" fmla="*/ 737419 h 752168"/>
              <a:gd name="connsiteX18" fmla="*/ 2566220 w 2718148"/>
              <a:gd name="connsiteY18" fmla="*/ 648929 h 752168"/>
              <a:gd name="connsiteX19" fmla="*/ 2684207 w 2718148"/>
              <a:gd name="connsiteY19" fmla="*/ 560439 h 752168"/>
              <a:gd name="connsiteX20" fmla="*/ 2698955 w 2718148"/>
              <a:gd name="connsiteY20" fmla="*/ 339213 h 752168"/>
              <a:gd name="connsiteX21" fmla="*/ 2580968 w 2718148"/>
              <a:gd name="connsiteY21" fmla="*/ 221226 h 752168"/>
              <a:gd name="connsiteX22" fmla="*/ 2492478 w 2718148"/>
              <a:gd name="connsiteY22" fmla="*/ 162232 h 752168"/>
              <a:gd name="connsiteX23" fmla="*/ 2374491 w 2718148"/>
              <a:gd name="connsiteY23" fmla="*/ 103239 h 752168"/>
              <a:gd name="connsiteX24" fmla="*/ 2241755 w 2718148"/>
              <a:gd name="connsiteY24" fmla="*/ 73742 h 752168"/>
              <a:gd name="connsiteX25" fmla="*/ 1902542 w 2718148"/>
              <a:gd name="connsiteY25" fmla="*/ 44245 h 752168"/>
              <a:gd name="connsiteX26" fmla="*/ 1209368 w 2718148"/>
              <a:gd name="connsiteY26" fmla="*/ 29497 h 75216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</a:cxnLst>
            <a:rect l="l" t="t" r="r" b="b"/>
            <a:pathLst>
              <a:path w="2718148" h="752168">
                <a:moveTo>
                  <a:pt x="1356852" y="0"/>
                </a:moveTo>
                <a:lnTo>
                  <a:pt x="309716" y="14748"/>
                </a:lnTo>
                <a:cubicBezTo>
                  <a:pt x="284657" y="15407"/>
                  <a:pt x="260637" y="25013"/>
                  <a:pt x="235974" y="29497"/>
                </a:cubicBezTo>
                <a:cubicBezTo>
                  <a:pt x="206553" y="34846"/>
                  <a:pt x="176981" y="39329"/>
                  <a:pt x="147484" y="44245"/>
                </a:cubicBezTo>
                <a:cubicBezTo>
                  <a:pt x="122903" y="54077"/>
                  <a:pt x="96192" y="59711"/>
                  <a:pt x="73742" y="73742"/>
                </a:cubicBezTo>
                <a:cubicBezTo>
                  <a:pt x="30258" y="100920"/>
                  <a:pt x="21636" y="133709"/>
                  <a:pt x="0" y="176980"/>
                </a:cubicBezTo>
                <a:cubicBezTo>
                  <a:pt x="4916" y="270387"/>
                  <a:pt x="-5121" y="365799"/>
                  <a:pt x="14749" y="457200"/>
                </a:cubicBezTo>
                <a:cubicBezTo>
                  <a:pt x="20657" y="484375"/>
                  <a:pt x="51494" y="499507"/>
                  <a:pt x="73742" y="516193"/>
                </a:cubicBezTo>
                <a:cubicBezTo>
                  <a:pt x="91331" y="529384"/>
                  <a:pt x="113883" y="534378"/>
                  <a:pt x="132736" y="545690"/>
                </a:cubicBezTo>
                <a:cubicBezTo>
                  <a:pt x="163135" y="563929"/>
                  <a:pt x="188502" y="591049"/>
                  <a:pt x="221226" y="604684"/>
                </a:cubicBezTo>
                <a:cubicBezTo>
                  <a:pt x="248829" y="616185"/>
                  <a:pt x="280393" y="613568"/>
                  <a:pt x="309716" y="619432"/>
                </a:cubicBezTo>
                <a:cubicBezTo>
                  <a:pt x="329592" y="623407"/>
                  <a:pt x="348787" y="630445"/>
                  <a:pt x="368710" y="634180"/>
                </a:cubicBezTo>
                <a:cubicBezTo>
                  <a:pt x="427493" y="645202"/>
                  <a:pt x="487166" y="651356"/>
                  <a:pt x="545691" y="663677"/>
                </a:cubicBezTo>
                <a:cubicBezTo>
                  <a:pt x="580713" y="671050"/>
                  <a:pt x="613499" y="688113"/>
                  <a:pt x="648929" y="693174"/>
                </a:cubicBezTo>
                <a:cubicBezTo>
                  <a:pt x="717237" y="702932"/>
                  <a:pt x="786644" y="702192"/>
                  <a:pt x="855407" y="707922"/>
                </a:cubicBezTo>
                <a:cubicBezTo>
                  <a:pt x="1051041" y="724225"/>
                  <a:pt x="1013137" y="731253"/>
                  <a:pt x="1253613" y="737419"/>
                </a:cubicBezTo>
                <a:lnTo>
                  <a:pt x="2153265" y="752168"/>
                </a:lnTo>
                <a:cubicBezTo>
                  <a:pt x="2251588" y="747252"/>
                  <a:pt x="2350158" y="745947"/>
                  <a:pt x="2448233" y="737419"/>
                </a:cubicBezTo>
                <a:cubicBezTo>
                  <a:pt x="2509403" y="732100"/>
                  <a:pt x="2517381" y="688000"/>
                  <a:pt x="2566220" y="648929"/>
                </a:cubicBezTo>
                <a:cubicBezTo>
                  <a:pt x="2749474" y="502326"/>
                  <a:pt x="2553024" y="691622"/>
                  <a:pt x="2684207" y="560439"/>
                </a:cubicBezTo>
                <a:cubicBezTo>
                  <a:pt x="2704165" y="490584"/>
                  <a:pt x="2740763" y="413538"/>
                  <a:pt x="2698955" y="339213"/>
                </a:cubicBezTo>
                <a:cubicBezTo>
                  <a:pt x="2671687" y="290736"/>
                  <a:pt x="2620297" y="260555"/>
                  <a:pt x="2580968" y="221226"/>
                </a:cubicBezTo>
                <a:cubicBezTo>
                  <a:pt x="2506638" y="146895"/>
                  <a:pt x="2570741" y="197806"/>
                  <a:pt x="2492478" y="162232"/>
                </a:cubicBezTo>
                <a:cubicBezTo>
                  <a:pt x="2452448" y="144037"/>
                  <a:pt x="2417149" y="113904"/>
                  <a:pt x="2374491" y="103239"/>
                </a:cubicBezTo>
                <a:cubicBezTo>
                  <a:pt x="2331545" y="92502"/>
                  <a:pt x="2285453" y="79985"/>
                  <a:pt x="2241755" y="73742"/>
                </a:cubicBezTo>
                <a:cubicBezTo>
                  <a:pt x="2154032" y="61210"/>
                  <a:pt x="1977359" y="46917"/>
                  <a:pt x="1902542" y="44245"/>
                </a:cubicBezTo>
                <a:cubicBezTo>
                  <a:pt x="1473205" y="28912"/>
                  <a:pt x="1464097" y="29497"/>
                  <a:pt x="1209368" y="29497"/>
                </a:cubicBezTo>
              </a:path>
            </a:pathLst>
          </a:cu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" name="Volný tvar 5"/>
          <p:cNvSpPr/>
          <p:nvPr/>
        </p:nvSpPr>
        <p:spPr>
          <a:xfrm>
            <a:off x="4939455" y="3701845"/>
            <a:ext cx="2803448" cy="666325"/>
          </a:xfrm>
          <a:custGeom>
            <a:avLst/>
            <a:gdLst>
              <a:gd name="connsiteX0" fmla="*/ 1402351 w 2803448"/>
              <a:gd name="connsiteY0" fmla="*/ 0 h 666325"/>
              <a:gd name="connsiteX1" fmla="*/ 251977 w 2803448"/>
              <a:gd name="connsiteY1" fmla="*/ 14749 h 666325"/>
              <a:gd name="connsiteX2" fmla="*/ 163487 w 2803448"/>
              <a:gd name="connsiteY2" fmla="*/ 29497 h 666325"/>
              <a:gd name="connsiteX3" fmla="*/ 45500 w 2803448"/>
              <a:gd name="connsiteY3" fmla="*/ 88490 h 666325"/>
              <a:gd name="connsiteX4" fmla="*/ 16003 w 2803448"/>
              <a:gd name="connsiteY4" fmla="*/ 132736 h 666325"/>
              <a:gd name="connsiteX5" fmla="*/ 16003 w 2803448"/>
              <a:gd name="connsiteY5" fmla="*/ 324465 h 666325"/>
              <a:gd name="connsiteX6" fmla="*/ 60248 w 2803448"/>
              <a:gd name="connsiteY6" fmla="*/ 412955 h 666325"/>
              <a:gd name="connsiteX7" fmla="*/ 89745 w 2803448"/>
              <a:gd name="connsiteY7" fmla="*/ 457200 h 666325"/>
              <a:gd name="connsiteX8" fmla="*/ 148739 w 2803448"/>
              <a:gd name="connsiteY8" fmla="*/ 471949 h 666325"/>
              <a:gd name="connsiteX9" fmla="*/ 222480 w 2803448"/>
              <a:gd name="connsiteY9" fmla="*/ 501445 h 666325"/>
              <a:gd name="connsiteX10" fmla="*/ 266726 w 2803448"/>
              <a:gd name="connsiteY10" fmla="*/ 530942 h 666325"/>
              <a:gd name="connsiteX11" fmla="*/ 428958 w 2803448"/>
              <a:gd name="connsiteY11" fmla="*/ 545690 h 666325"/>
              <a:gd name="connsiteX12" fmla="*/ 620687 w 2803448"/>
              <a:gd name="connsiteY12" fmla="*/ 575187 h 666325"/>
              <a:gd name="connsiteX13" fmla="*/ 959900 w 2803448"/>
              <a:gd name="connsiteY13" fmla="*/ 604684 h 666325"/>
              <a:gd name="connsiteX14" fmla="*/ 1697319 w 2803448"/>
              <a:gd name="connsiteY14" fmla="*/ 634181 h 666325"/>
              <a:gd name="connsiteX15" fmla="*/ 2685461 w 2803448"/>
              <a:gd name="connsiteY15" fmla="*/ 589936 h 666325"/>
              <a:gd name="connsiteX16" fmla="*/ 2729706 w 2803448"/>
              <a:gd name="connsiteY16" fmla="*/ 560439 h 666325"/>
              <a:gd name="connsiteX17" fmla="*/ 2759203 w 2803448"/>
              <a:gd name="connsiteY17" fmla="*/ 516194 h 666325"/>
              <a:gd name="connsiteX18" fmla="*/ 2803448 w 2803448"/>
              <a:gd name="connsiteY18" fmla="*/ 339213 h 666325"/>
              <a:gd name="connsiteX19" fmla="*/ 2788700 w 2803448"/>
              <a:gd name="connsiteY19" fmla="*/ 147484 h 666325"/>
              <a:gd name="connsiteX20" fmla="*/ 2685461 w 2803448"/>
              <a:gd name="connsiteY20" fmla="*/ 88490 h 666325"/>
              <a:gd name="connsiteX21" fmla="*/ 2257758 w 2803448"/>
              <a:gd name="connsiteY21" fmla="*/ 73742 h 666325"/>
              <a:gd name="connsiteX22" fmla="*/ 1874300 w 2803448"/>
              <a:gd name="connsiteY22" fmla="*/ 44245 h 666325"/>
              <a:gd name="connsiteX23" fmla="*/ 1771061 w 2803448"/>
              <a:gd name="connsiteY23" fmla="*/ 29497 h 666325"/>
              <a:gd name="connsiteX24" fmla="*/ 1358106 w 2803448"/>
              <a:gd name="connsiteY24" fmla="*/ 29497 h 666325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</a:cxnLst>
            <a:rect l="l" t="t" r="r" b="b"/>
            <a:pathLst>
              <a:path w="2803448" h="666325">
                <a:moveTo>
                  <a:pt x="1402351" y="0"/>
                </a:moveTo>
                <a:lnTo>
                  <a:pt x="251977" y="14749"/>
                </a:lnTo>
                <a:cubicBezTo>
                  <a:pt x="222082" y="15461"/>
                  <a:pt x="191648" y="19439"/>
                  <a:pt x="163487" y="29497"/>
                </a:cubicBezTo>
                <a:cubicBezTo>
                  <a:pt x="122078" y="44286"/>
                  <a:pt x="45500" y="88490"/>
                  <a:pt x="45500" y="88490"/>
                </a:cubicBezTo>
                <a:cubicBezTo>
                  <a:pt x="35668" y="103239"/>
                  <a:pt x="22985" y="116444"/>
                  <a:pt x="16003" y="132736"/>
                </a:cubicBezTo>
                <a:cubicBezTo>
                  <a:pt x="-9866" y="193097"/>
                  <a:pt x="-272" y="263433"/>
                  <a:pt x="16003" y="324465"/>
                </a:cubicBezTo>
                <a:cubicBezTo>
                  <a:pt x="24500" y="356330"/>
                  <a:pt x="44232" y="384127"/>
                  <a:pt x="60248" y="412955"/>
                </a:cubicBezTo>
                <a:cubicBezTo>
                  <a:pt x="68856" y="428450"/>
                  <a:pt x="74997" y="447368"/>
                  <a:pt x="89745" y="457200"/>
                </a:cubicBezTo>
                <a:cubicBezTo>
                  <a:pt x="106611" y="468444"/>
                  <a:pt x="129509" y="465539"/>
                  <a:pt x="148739" y="471949"/>
                </a:cubicBezTo>
                <a:cubicBezTo>
                  <a:pt x="173854" y="480321"/>
                  <a:pt x="198801" y="489606"/>
                  <a:pt x="222480" y="501445"/>
                </a:cubicBezTo>
                <a:cubicBezTo>
                  <a:pt x="238334" y="509372"/>
                  <a:pt x="249394" y="527228"/>
                  <a:pt x="266726" y="530942"/>
                </a:cubicBezTo>
                <a:cubicBezTo>
                  <a:pt x="319821" y="542319"/>
                  <a:pt x="374881" y="540774"/>
                  <a:pt x="428958" y="545690"/>
                </a:cubicBezTo>
                <a:cubicBezTo>
                  <a:pt x="523407" y="569303"/>
                  <a:pt x="484788" y="562447"/>
                  <a:pt x="620687" y="575187"/>
                </a:cubicBezTo>
                <a:cubicBezTo>
                  <a:pt x="733689" y="585781"/>
                  <a:pt x="846454" y="601246"/>
                  <a:pt x="959900" y="604684"/>
                </a:cubicBezTo>
                <a:cubicBezTo>
                  <a:pt x="1530277" y="621968"/>
                  <a:pt x="1284570" y="609901"/>
                  <a:pt x="1697319" y="634181"/>
                </a:cubicBezTo>
                <a:cubicBezTo>
                  <a:pt x="1789099" y="632701"/>
                  <a:pt x="2402422" y="731455"/>
                  <a:pt x="2685461" y="589936"/>
                </a:cubicBezTo>
                <a:cubicBezTo>
                  <a:pt x="2701315" y="582009"/>
                  <a:pt x="2714958" y="570271"/>
                  <a:pt x="2729706" y="560439"/>
                </a:cubicBezTo>
                <a:cubicBezTo>
                  <a:pt x="2739538" y="545691"/>
                  <a:pt x="2753598" y="533010"/>
                  <a:pt x="2759203" y="516194"/>
                </a:cubicBezTo>
                <a:cubicBezTo>
                  <a:pt x="2778433" y="458505"/>
                  <a:pt x="2803448" y="339213"/>
                  <a:pt x="2803448" y="339213"/>
                </a:cubicBezTo>
                <a:cubicBezTo>
                  <a:pt x="2798532" y="275303"/>
                  <a:pt x="2804246" y="209669"/>
                  <a:pt x="2788700" y="147484"/>
                </a:cubicBezTo>
                <a:cubicBezTo>
                  <a:pt x="2778651" y="107288"/>
                  <a:pt x="2717527" y="90433"/>
                  <a:pt x="2685461" y="88490"/>
                </a:cubicBezTo>
                <a:cubicBezTo>
                  <a:pt x="2543070" y="79860"/>
                  <a:pt x="2400326" y="78658"/>
                  <a:pt x="2257758" y="73742"/>
                </a:cubicBezTo>
                <a:cubicBezTo>
                  <a:pt x="1977723" y="38739"/>
                  <a:pt x="2345050" y="81905"/>
                  <a:pt x="1874300" y="44245"/>
                </a:cubicBezTo>
                <a:cubicBezTo>
                  <a:pt x="1839648" y="41473"/>
                  <a:pt x="1805809" y="30490"/>
                  <a:pt x="1771061" y="29497"/>
                </a:cubicBezTo>
                <a:cubicBezTo>
                  <a:pt x="1633465" y="25566"/>
                  <a:pt x="1495758" y="29497"/>
                  <a:pt x="1358106" y="29497"/>
                </a:cubicBezTo>
              </a:path>
            </a:pathLst>
          </a:cu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7" name="Volný tvar 6"/>
          <p:cNvSpPr/>
          <p:nvPr/>
        </p:nvSpPr>
        <p:spPr>
          <a:xfrm>
            <a:off x="6636774" y="5825613"/>
            <a:ext cx="2477729" cy="575187"/>
          </a:xfrm>
          <a:custGeom>
            <a:avLst/>
            <a:gdLst>
              <a:gd name="connsiteX0" fmla="*/ 1253613 w 2477729"/>
              <a:gd name="connsiteY0" fmla="*/ 0 h 575187"/>
              <a:gd name="connsiteX1" fmla="*/ 575187 w 2477729"/>
              <a:gd name="connsiteY1" fmla="*/ 14748 h 575187"/>
              <a:gd name="connsiteX2" fmla="*/ 412955 w 2477729"/>
              <a:gd name="connsiteY2" fmla="*/ 58993 h 575187"/>
              <a:gd name="connsiteX3" fmla="*/ 309716 w 2477729"/>
              <a:gd name="connsiteY3" fmla="*/ 73742 h 575187"/>
              <a:gd name="connsiteX4" fmla="*/ 132736 w 2477729"/>
              <a:gd name="connsiteY4" fmla="*/ 162232 h 575187"/>
              <a:gd name="connsiteX5" fmla="*/ 88491 w 2477729"/>
              <a:gd name="connsiteY5" fmla="*/ 235974 h 575187"/>
              <a:gd name="connsiteX6" fmla="*/ 0 w 2477729"/>
              <a:gd name="connsiteY6" fmla="*/ 353961 h 575187"/>
              <a:gd name="connsiteX7" fmla="*/ 14749 w 2477729"/>
              <a:gd name="connsiteY7" fmla="*/ 471948 h 575187"/>
              <a:gd name="connsiteX8" fmla="*/ 58994 w 2477729"/>
              <a:gd name="connsiteY8" fmla="*/ 486697 h 575187"/>
              <a:gd name="connsiteX9" fmla="*/ 191729 w 2477729"/>
              <a:gd name="connsiteY9" fmla="*/ 530942 h 575187"/>
              <a:gd name="connsiteX10" fmla="*/ 368710 w 2477729"/>
              <a:gd name="connsiteY10" fmla="*/ 575187 h 575187"/>
              <a:gd name="connsiteX11" fmla="*/ 2050026 w 2477729"/>
              <a:gd name="connsiteY11" fmla="*/ 560439 h 575187"/>
              <a:gd name="connsiteX12" fmla="*/ 2197510 w 2477729"/>
              <a:gd name="connsiteY12" fmla="*/ 486697 h 575187"/>
              <a:gd name="connsiteX13" fmla="*/ 2241755 w 2477729"/>
              <a:gd name="connsiteY13" fmla="*/ 471948 h 575187"/>
              <a:gd name="connsiteX14" fmla="*/ 2374491 w 2477729"/>
              <a:gd name="connsiteY14" fmla="*/ 412955 h 575187"/>
              <a:gd name="connsiteX15" fmla="*/ 2403987 w 2477729"/>
              <a:gd name="connsiteY15" fmla="*/ 368710 h 575187"/>
              <a:gd name="connsiteX16" fmla="*/ 2477729 w 2477729"/>
              <a:gd name="connsiteY16" fmla="*/ 280219 h 575187"/>
              <a:gd name="connsiteX17" fmla="*/ 2448232 w 2477729"/>
              <a:gd name="connsiteY17" fmla="*/ 176981 h 575187"/>
              <a:gd name="connsiteX18" fmla="*/ 2389239 w 2477729"/>
              <a:gd name="connsiteY18" fmla="*/ 132735 h 575187"/>
              <a:gd name="connsiteX19" fmla="*/ 2315497 w 2477729"/>
              <a:gd name="connsiteY19" fmla="*/ 88490 h 575187"/>
              <a:gd name="connsiteX20" fmla="*/ 2153265 w 2477729"/>
              <a:gd name="connsiteY20" fmla="*/ 58993 h 575187"/>
              <a:gd name="connsiteX21" fmla="*/ 1681316 w 2477729"/>
              <a:gd name="connsiteY21" fmla="*/ 44245 h 575187"/>
              <a:gd name="connsiteX22" fmla="*/ 1209368 w 2477729"/>
              <a:gd name="connsiteY22" fmla="*/ 29497 h 575187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</a:cxnLst>
            <a:rect l="l" t="t" r="r" b="b"/>
            <a:pathLst>
              <a:path w="2477729" h="575187">
                <a:moveTo>
                  <a:pt x="1253613" y="0"/>
                </a:moveTo>
                <a:lnTo>
                  <a:pt x="575187" y="14748"/>
                </a:lnTo>
                <a:cubicBezTo>
                  <a:pt x="509987" y="17305"/>
                  <a:pt x="476816" y="44256"/>
                  <a:pt x="412955" y="58993"/>
                </a:cubicBezTo>
                <a:cubicBezTo>
                  <a:pt x="379083" y="66810"/>
                  <a:pt x="344129" y="68826"/>
                  <a:pt x="309716" y="73742"/>
                </a:cubicBezTo>
                <a:cubicBezTo>
                  <a:pt x="250723" y="103239"/>
                  <a:pt x="166670" y="105675"/>
                  <a:pt x="132736" y="162232"/>
                </a:cubicBezTo>
                <a:cubicBezTo>
                  <a:pt x="117988" y="186813"/>
                  <a:pt x="105691" y="213042"/>
                  <a:pt x="88491" y="235974"/>
                </a:cubicBezTo>
                <a:cubicBezTo>
                  <a:pt x="-40539" y="408013"/>
                  <a:pt x="143642" y="114557"/>
                  <a:pt x="0" y="353961"/>
                </a:cubicBezTo>
                <a:cubicBezTo>
                  <a:pt x="4916" y="393290"/>
                  <a:pt x="-1348" y="435729"/>
                  <a:pt x="14749" y="471948"/>
                </a:cubicBezTo>
                <a:cubicBezTo>
                  <a:pt x="21063" y="486154"/>
                  <a:pt x="45089" y="479745"/>
                  <a:pt x="58994" y="486697"/>
                </a:cubicBezTo>
                <a:cubicBezTo>
                  <a:pt x="162681" y="538541"/>
                  <a:pt x="27448" y="503561"/>
                  <a:pt x="191729" y="530942"/>
                </a:cubicBezTo>
                <a:cubicBezTo>
                  <a:pt x="262540" y="559266"/>
                  <a:pt x="285492" y="575187"/>
                  <a:pt x="368710" y="575187"/>
                </a:cubicBezTo>
                <a:lnTo>
                  <a:pt x="2050026" y="560439"/>
                </a:lnTo>
                <a:cubicBezTo>
                  <a:pt x="2241394" y="496649"/>
                  <a:pt x="2050745" y="570563"/>
                  <a:pt x="2197510" y="486697"/>
                </a:cubicBezTo>
                <a:cubicBezTo>
                  <a:pt x="2211008" y="478984"/>
                  <a:pt x="2227199" y="477407"/>
                  <a:pt x="2241755" y="471948"/>
                </a:cubicBezTo>
                <a:cubicBezTo>
                  <a:pt x="2317087" y="443699"/>
                  <a:pt x="2307450" y="446475"/>
                  <a:pt x="2374491" y="412955"/>
                </a:cubicBezTo>
                <a:cubicBezTo>
                  <a:pt x="2384323" y="398207"/>
                  <a:pt x="2392640" y="382327"/>
                  <a:pt x="2403987" y="368710"/>
                </a:cubicBezTo>
                <a:cubicBezTo>
                  <a:pt x="2498624" y="255144"/>
                  <a:pt x="2404489" y="390077"/>
                  <a:pt x="2477729" y="280219"/>
                </a:cubicBezTo>
                <a:cubicBezTo>
                  <a:pt x="2467897" y="245806"/>
                  <a:pt x="2466646" y="207670"/>
                  <a:pt x="2448232" y="176981"/>
                </a:cubicBezTo>
                <a:cubicBezTo>
                  <a:pt x="2435585" y="155903"/>
                  <a:pt x="2409691" y="146370"/>
                  <a:pt x="2389239" y="132735"/>
                </a:cubicBezTo>
                <a:cubicBezTo>
                  <a:pt x="2365388" y="116834"/>
                  <a:pt x="2341692" y="100132"/>
                  <a:pt x="2315497" y="88490"/>
                </a:cubicBezTo>
                <a:cubicBezTo>
                  <a:pt x="2285383" y="75106"/>
                  <a:pt x="2169204" y="59810"/>
                  <a:pt x="2153265" y="58993"/>
                </a:cubicBezTo>
                <a:cubicBezTo>
                  <a:pt x="1996078" y="50932"/>
                  <a:pt x="1838632" y="49161"/>
                  <a:pt x="1681316" y="44245"/>
                </a:cubicBezTo>
                <a:cubicBezTo>
                  <a:pt x="1446253" y="14863"/>
                  <a:pt x="1602964" y="29497"/>
                  <a:pt x="1209368" y="29497"/>
                </a:cubicBezTo>
              </a:path>
            </a:pathLst>
          </a:cu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13937473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250">
        <p:cut/>
        <p:sndAc>
          <p:stSnd>
            <p:snd r:embed="rId2" name="cashreg.wav"/>
          </p:stSnd>
        </p:sndAc>
      </p:transition>
    </mc:Choice>
    <mc:Fallback xmlns="">
      <p:transition>
        <p:cut/>
        <p:sndAc>
          <p:stSnd>
            <p:snd r:embed="rId8" name="cashreg.wav"/>
          </p:stSnd>
        </p:sndAc>
      </p:transition>
    </mc:Fallback>
  </mc:AlternateContent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Zaoblený obdélník 3"/>
          <p:cNvSpPr/>
          <p:nvPr/>
        </p:nvSpPr>
        <p:spPr>
          <a:xfrm>
            <a:off x="467544" y="188640"/>
            <a:ext cx="8208912" cy="1224136"/>
          </a:xfrm>
          <a:prstGeom prst="roundRect">
            <a:avLst/>
          </a:prstGeom>
          <a:solidFill>
            <a:schemeClr val="accent3">
              <a:alpha val="74118"/>
            </a:schemeClr>
          </a:solidFill>
          <a:ln>
            <a:solidFill>
              <a:schemeClr val="accent3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lang="cs-CZ" sz="2800" dirty="0" smtClean="0">
                <a:solidFill>
                  <a:srgbClr val="002060"/>
                </a:solidFill>
              </a:rPr>
              <a:t>Bleskově najdi slova, která se hodí k zadání, zakroužkuj je a spoj je čarou s řádkem tabulky:</a:t>
            </a:r>
            <a:endParaRPr lang="cs-CZ" sz="2800" dirty="0">
              <a:solidFill>
                <a:srgbClr val="002060"/>
              </a:solidFill>
            </a:endParaRPr>
          </a:p>
        </p:txBody>
      </p:sp>
      <p:graphicFrame>
        <p:nvGraphicFramePr>
          <p:cNvPr id="15" name="Tabulka 14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2504161033"/>
              </p:ext>
            </p:extLst>
          </p:nvPr>
        </p:nvGraphicFramePr>
        <p:xfrm>
          <a:off x="467545" y="1700808"/>
          <a:ext cx="2016225" cy="4480270"/>
        </p:xfrm>
        <a:graphic>
          <a:graphicData uri="http://schemas.openxmlformats.org/drawingml/2006/table">
            <a:tbl>
              <a:tblPr firstRow="1" bandRow="1">
                <a:tableStyleId>{72833802-FEF1-4C79-8D5D-14CF1EAF98D9}</a:tableStyleId>
              </a:tblPr>
              <a:tblGrid>
                <a:gridCol w="672075"/>
                <a:gridCol w="672075"/>
                <a:gridCol w="672075"/>
              </a:tblGrid>
              <a:tr h="896054"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rod</a:t>
                      </a:r>
                      <a:endParaRPr lang="cs-CZ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číslo</a:t>
                      </a:r>
                      <a:endParaRPr lang="cs-CZ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pád</a:t>
                      </a:r>
                      <a:endParaRPr lang="cs-CZ" dirty="0"/>
                    </a:p>
                  </a:txBody>
                  <a:tcPr anchor="ctr"/>
                </a:tc>
              </a:tr>
              <a:tr h="896054"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M</a:t>
                      </a:r>
                      <a:endParaRPr lang="cs-CZ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Jed.</a:t>
                      </a:r>
                      <a:endParaRPr lang="cs-CZ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4.</a:t>
                      </a:r>
                      <a:endParaRPr lang="cs-CZ" dirty="0"/>
                    </a:p>
                  </a:txBody>
                  <a:tcPr anchor="ctr"/>
                </a:tc>
              </a:tr>
              <a:tr h="896054"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Ž</a:t>
                      </a:r>
                      <a:endParaRPr lang="cs-CZ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Mn.</a:t>
                      </a:r>
                      <a:endParaRPr lang="cs-CZ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2.</a:t>
                      </a:r>
                      <a:endParaRPr lang="cs-CZ" dirty="0"/>
                    </a:p>
                  </a:txBody>
                  <a:tcPr anchor="ctr"/>
                </a:tc>
              </a:tr>
              <a:tr h="896054"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S</a:t>
                      </a:r>
                      <a:endParaRPr lang="cs-CZ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Mn.</a:t>
                      </a:r>
                      <a:endParaRPr lang="cs-CZ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6.</a:t>
                      </a:r>
                      <a:endParaRPr lang="cs-CZ" dirty="0"/>
                    </a:p>
                  </a:txBody>
                  <a:tcPr anchor="ctr"/>
                </a:tc>
              </a:tr>
              <a:tr h="896054"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Ž</a:t>
                      </a:r>
                      <a:endParaRPr lang="cs-CZ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Jed.</a:t>
                      </a:r>
                      <a:endParaRPr lang="cs-CZ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3.</a:t>
                      </a:r>
                      <a:endParaRPr lang="cs-CZ" dirty="0"/>
                    </a:p>
                  </a:txBody>
                  <a:tcPr anchor="ctr"/>
                </a:tc>
              </a:tr>
            </a:tbl>
          </a:graphicData>
        </a:graphic>
      </p:graphicFrame>
      <p:sp>
        <p:nvSpPr>
          <p:cNvPr id="16" name="Obdélník 15"/>
          <p:cNvSpPr/>
          <p:nvPr/>
        </p:nvSpPr>
        <p:spPr>
          <a:xfrm>
            <a:off x="3210249" y="1714305"/>
            <a:ext cx="2723502" cy="646331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cs-CZ" sz="3600" b="1" cap="none" spc="0" dirty="0" smtClean="0">
                <a:ln w="1905"/>
                <a:gradFill>
                  <a:gsLst>
                    <a:gs pos="0">
                      <a:schemeClr val="accent6">
                        <a:shade val="20000"/>
                        <a:satMod val="200000"/>
                      </a:schemeClr>
                    </a:gs>
                    <a:gs pos="78000">
                      <a:schemeClr val="accent6">
                        <a:tint val="90000"/>
                        <a:shade val="89000"/>
                        <a:satMod val="220000"/>
                      </a:schemeClr>
                    </a:gs>
                    <a:gs pos="100000">
                      <a:schemeClr val="accent6">
                        <a:tint val="12000"/>
                        <a:satMod val="255000"/>
                      </a:schemeClr>
                    </a:gs>
                  </a:gsLst>
                  <a:lin ang="5400000"/>
                </a:gra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na smetištích</a:t>
            </a:r>
            <a:endParaRPr lang="cs-CZ" sz="3600" b="1" cap="none" spc="0" dirty="0">
              <a:ln w="1905"/>
              <a:gradFill>
                <a:gsLst>
                  <a:gs pos="0">
                    <a:schemeClr val="accent6">
                      <a:shade val="20000"/>
                      <a:satMod val="200000"/>
                    </a:schemeClr>
                  </a:gs>
                  <a:gs pos="78000">
                    <a:schemeClr val="accent6">
                      <a:tint val="90000"/>
                      <a:shade val="89000"/>
                      <a:satMod val="220000"/>
                    </a:schemeClr>
                  </a:gs>
                  <a:gs pos="100000">
                    <a:schemeClr val="accent6">
                      <a:tint val="12000"/>
                      <a:satMod val="255000"/>
                    </a:schemeClr>
                  </a:gs>
                </a:gsLst>
                <a:lin ang="5400000"/>
              </a:gradFill>
              <a:effectLst>
                <a:innerShdw blurRad="69850" dist="43180" dir="5400000">
                  <a:srgbClr val="000000">
                    <a:alpha val="65000"/>
                  </a:srgbClr>
                </a:innerShdw>
              </a:effectLst>
            </a:endParaRPr>
          </a:p>
        </p:txBody>
      </p:sp>
      <p:sp>
        <p:nvSpPr>
          <p:cNvPr id="17" name="Obdélník 16"/>
          <p:cNvSpPr/>
          <p:nvPr/>
        </p:nvSpPr>
        <p:spPr>
          <a:xfrm>
            <a:off x="6948264" y="5805264"/>
            <a:ext cx="1848583" cy="584775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cs-CZ" sz="3200" b="1" dirty="0" smtClean="0">
                <a:ln w="10541" cmpd="sng">
                  <a:solidFill>
                    <a:schemeClr val="accent1">
                      <a:shade val="88000"/>
                      <a:satMod val="110000"/>
                    </a:schemeClr>
                  </a:solidFill>
                  <a:prstDash val="solid"/>
                </a:ln>
                <a:gradFill>
                  <a:gsLst>
                    <a:gs pos="0">
                      <a:schemeClr val="accent1">
                        <a:tint val="40000"/>
                        <a:satMod val="250000"/>
                      </a:schemeClr>
                    </a:gs>
                    <a:gs pos="9000">
                      <a:schemeClr val="accent1">
                        <a:tint val="52000"/>
                        <a:satMod val="300000"/>
                      </a:schemeClr>
                    </a:gs>
                    <a:gs pos="50000">
                      <a:schemeClr val="accent1">
                        <a:shade val="20000"/>
                        <a:satMod val="300000"/>
                      </a:schemeClr>
                    </a:gs>
                    <a:gs pos="79000">
                      <a:schemeClr val="accent1">
                        <a:tint val="52000"/>
                        <a:satMod val="300000"/>
                      </a:schemeClr>
                    </a:gs>
                    <a:gs pos="100000">
                      <a:schemeClr val="accent1">
                        <a:tint val="40000"/>
                        <a:satMod val="250000"/>
                      </a:schemeClr>
                    </a:gs>
                  </a:gsLst>
                  <a:lin ang="5400000"/>
                </a:gradFill>
              </a:rPr>
              <a:t>z makovic</a:t>
            </a:r>
            <a:endParaRPr lang="cs-CZ" sz="3200" b="1" cap="none" spc="0" dirty="0">
              <a:ln w="10541" cmpd="sng">
                <a:solidFill>
                  <a:schemeClr val="accent1">
                    <a:shade val="88000"/>
                    <a:satMod val="110000"/>
                  </a:schemeClr>
                </a:solidFill>
                <a:prstDash val="solid"/>
              </a:ln>
              <a:gradFill>
                <a:gsLst>
                  <a:gs pos="0">
                    <a:schemeClr val="accent1">
                      <a:tint val="40000"/>
                      <a:satMod val="250000"/>
                    </a:schemeClr>
                  </a:gs>
                  <a:gs pos="9000">
                    <a:schemeClr val="accent1">
                      <a:tint val="52000"/>
                      <a:satMod val="300000"/>
                    </a:schemeClr>
                  </a:gs>
                  <a:gs pos="50000">
                    <a:schemeClr val="accent1">
                      <a:shade val="20000"/>
                      <a:satMod val="300000"/>
                    </a:schemeClr>
                  </a:gs>
                  <a:gs pos="79000">
                    <a:schemeClr val="accent1">
                      <a:tint val="52000"/>
                      <a:satMod val="300000"/>
                    </a:schemeClr>
                  </a:gs>
                  <a:gs pos="100000">
                    <a:schemeClr val="accent1">
                      <a:tint val="40000"/>
                      <a:satMod val="250000"/>
                    </a:schemeClr>
                  </a:gs>
                </a:gsLst>
                <a:lin ang="5400000"/>
              </a:gradFill>
              <a:effectLst/>
            </a:endParaRPr>
          </a:p>
        </p:txBody>
      </p:sp>
      <p:sp>
        <p:nvSpPr>
          <p:cNvPr id="18" name="Obdélník 17"/>
          <p:cNvSpPr/>
          <p:nvPr/>
        </p:nvSpPr>
        <p:spPr>
          <a:xfrm>
            <a:off x="3923928" y="4941168"/>
            <a:ext cx="2119298" cy="646331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  <a:scene3d>
              <a:camera prst="orthographicFront"/>
              <a:lightRig rig="flat" dir="tl">
                <a:rot lat="0" lon="0" rev="6600000"/>
              </a:lightRig>
            </a:scene3d>
            <a:sp3d extrusionH="25400" contourW="8890">
              <a:bevelT w="38100" h="31750"/>
              <a:contourClr>
                <a:schemeClr val="accent2">
                  <a:shade val="75000"/>
                </a:schemeClr>
              </a:contourClr>
            </a:sp3d>
          </a:bodyPr>
          <a:lstStyle/>
          <a:p>
            <a:pPr algn="ctr"/>
            <a:r>
              <a:rPr lang="cs-CZ" sz="3600" b="1" cap="none" spc="0" dirty="0" smtClean="0">
                <a:ln w="11430"/>
                <a:gradFill>
                  <a:gsLst>
                    <a:gs pos="0">
                      <a:schemeClr val="accent2">
                        <a:tint val="70000"/>
                        <a:satMod val="245000"/>
                      </a:schemeClr>
                    </a:gs>
                    <a:gs pos="75000">
                      <a:schemeClr val="accent2">
                        <a:tint val="90000"/>
                        <a:shade val="60000"/>
                        <a:satMod val="240000"/>
                      </a:schemeClr>
                    </a:gs>
                    <a:gs pos="100000">
                      <a:schemeClr val="accent2">
                        <a:tint val="100000"/>
                        <a:shade val="50000"/>
                        <a:satMod val="240000"/>
                      </a:schemeClr>
                    </a:gs>
                  </a:gsLst>
                  <a:lin ang="5400000"/>
                </a:gradFill>
                <a:effectLst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</a:rPr>
              <a:t>na strýčka</a:t>
            </a:r>
            <a:endParaRPr lang="cs-CZ" sz="3600" b="1" cap="none" spc="0" dirty="0">
              <a:ln w="11430"/>
              <a:gradFill>
                <a:gsLst>
                  <a:gs pos="0">
                    <a:schemeClr val="accent2">
                      <a:tint val="70000"/>
                      <a:satMod val="245000"/>
                    </a:schemeClr>
                  </a:gs>
                  <a:gs pos="75000">
                    <a:schemeClr val="accent2">
                      <a:tint val="90000"/>
                      <a:shade val="60000"/>
                      <a:satMod val="240000"/>
                    </a:schemeClr>
                  </a:gs>
                  <a:gs pos="100000">
                    <a:schemeClr val="accent2">
                      <a:tint val="100000"/>
                      <a:shade val="50000"/>
                      <a:satMod val="240000"/>
                    </a:schemeClr>
                  </a:gs>
                </a:gsLst>
                <a:lin ang="5400000"/>
              </a:gradFill>
              <a:effectLst>
                <a:outerShdw blurRad="50800" dist="39000" dir="5460000" algn="tl">
                  <a:srgbClr val="000000">
                    <a:alpha val="38000"/>
                  </a:srgbClr>
                </a:outerShdw>
              </a:effectLst>
            </a:endParaRPr>
          </a:p>
        </p:txBody>
      </p:sp>
      <p:sp>
        <p:nvSpPr>
          <p:cNvPr id="19" name="Obdélník 18"/>
          <p:cNvSpPr/>
          <p:nvPr/>
        </p:nvSpPr>
        <p:spPr>
          <a:xfrm>
            <a:off x="5224365" y="3613666"/>
            <a:ext cx="2355132" cy="646331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  <a:scene3d>
              <a:camera prst="orthographicFront"/>
              <a:lightRig rig="glow" dir="tl">
                <a:rot lat="0" lon="0" rev="5400000"/>
              </a:lightRig>
            </a:scene3d>
            <a:sp3d contourW="12700">
              <a:bevelT w="25400" h="25400"/>
              <a:contourClr>
                <a:schemeClr val="accent6">
                  <a:shade val="73000"/>
                </a:schemeClr>
              </a:contourClr>
            </a:sp3d>
          </a:bodyPr>
          <a:lstStyle/>
          <a:p>
            <a:pPr algn="ctr"/>
            <a:r>
              <a:rPr lang="cs-CZ" sz="3600" b="1" cap="none" spc="0" dirty="0" smtClean="0">
                <a:ln w="11430"/>
                <a:gradFill>
                  <a:gsLst>
                    <a:gs pos="0">
                      <a:schemeClr val="accent6">
                        <a:tint val="90000"/>
                        <a:satMod val="120000"/>
                      </a:schemeClr>
                    </a:gs>
                    <a:gs pos="25000">
                      <a:schemeClr val="accent6">
                        <a:tint val="93000"/>
                        <a:satMod val="120000"/>
                      </a:schemeClr>
                    </a:gs>
                    <a:gs pos="50000">
                      <a:schemeClr val="accent6">
                        <a:shade val="89000"/>
                        <a:satMod val="110000"/>
                      </a:schemeClr>
                    </a:gs>
                    <a:gs pos="75000">
                      <a:schemeClr val="accent6">
                        <a:tint val="93000"/>
                        <a:satMod val="120000"/>
                      </a:schemeClr>
                    </a:gs>
                    <a:gs pos="100000">
                      <a:schemeClr val="accent6">
                        <a:tint val="90000"/>
                        <a:satMod val="120000"/>
                      </a:schemeClr>
                    </a:gs>
                  </a:gsLst>
                  <a:lin ang="5400000"/>
                </a:gradFill>
                <a:effectLst>
                  <a:outerShdw blurRad="80000" dist="40000" dir="5040000" algn="tl">
                    <a:srgbClr val="000000">
                      <a:alpha val="30000"/>
                    </a:srgbClr>
                  </a:outerShdw>
                </a:effectLst>
              </a:rPr>
              <a:t>pampelišce</a:t>
            </a:r>
            <a:endParaRPr lang="cs-CZ" sz="3600" b="1" cap="none" spc="0" dirty="0">
              <a:ln w="11430"/>
              <a:gradFill>
                <a:gsLst>
                  <a:gs pos="0">
                    <a:schemeClr val="accent6">
                      <a:tint val="90000"/>
                      <a:satMod val="120000"/>
                    </a:schemeClr>
                  </a:gs>
                  <a:gs pos="25000">
                    <a:schemeClr val="accent6">
                      <a:tint val="93000"/>
                      <a:satMod val="120000"/>
                    </a:schemeClr>
                  </a:gs>
                  <a:gs pos="50000">
                    <a:schemeClr val="accent6">
                      <a:shade val="89000"/>
                      <a:satMod val="110000"/>
                    </a:schemeClr>
                  </a:gs>
                  <a:gs pos="75000">
                    <a:schemeClr val="accent6">
                      <a:tint val="93000"/>
                      <a:satMod val="120000"/>
                    </a:schemeClr>
                  </a:gs>
                  <a:gs pos="100000">
                    <a:schemeClr val="accent6">
                      <a:tint val="90000"/>
                      <a:satMod val="120000"/>
                    </a:schemeClr>
                  </a:gs>
                </a:gsLst>
                <a:lin ang="5400000"/>
              </a:gradFill>
              <a:effectLst>
                <a:outerShdw blurRad="80000" dist="40000" dir="5040000" algn="tl">
                  <a:srgbClr val="000000">
                    <a:alpha val="30000"/>
                  </a:srgbClr>
                </a:outerShdw>
              </a:effectLst>
            </a:endParaRPr>
          </a:p>
        </p:txBody>
      </p:sp>
      <p:sp>
        <p:nvSpPr>
          <p:cNvPr id="20" name="Obdélník 19"/>
          <p:cNvSpPr/>
          <p:nvPr/>
        </p:nvSpPr>
        <p:spPr>
          <a:xfrm>
            <a:off x="6043226" y="2653209"/>
            <a:ext cx="2651880" cy="584775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cs-CZ" sz="3200" b="1" cap="none" spc="0" dirty="0" smtClean="0">
                <a:ln w="10541" cmpd="sng">
                  <a:solidFill>
                    <a:schemeClr val="accent1">
                      <a:shade val="88000"/>
                      <a:satMod val="110000"/>
                    </a:schemeClr>
                  </a:solidFill>
                  <a:prstDash val="solid"/>
                </a:ln>
                <a:gradFill>
                  <a:gsLst>
                    <a:gs pos="0">
                      <a:schemeClr val="accent1">
                        <a:tint val="40000"/>
                        <a:satMod val="250000"/>
                      </a:schemeClr>
                    </a:gs>
                    <a:gs pos="9000">
                      <a:schemeClr val="accent1">
                        <a:tint val="52000"/>
                        <a:satMod val="300000"/>
                      </a:schemeClr>
                    </a:gs>
                    <a:gs pos="50000">
                      <a:schemeClr val="accent1">
                        <a:shade val="20000"/>
                        <a:satMod val="300000"/>
                      </a:schemeClr>
                    </a:gs>
                    <a:gs pos="79000">
                      <a:schemeClr val="accent1">
                        <a:tint val="52000"/>
                        <a:satMod val="300000"/>
                      </a:schemeClr>
                    </a:gs>
                    <a:gs pos="100000">
                      <a:schemeClr val="accent1">
                        <a:tint val="40000"/>
                        <a:satMod val="250000"/>
                      </a:schemeClr>
                    </a:gs>
                  </a:gsLst>
                  <a:lin ang="5400000"/>
                </a:gradFill>
                <a:effectLst/>
              </a:rPr>
              <a:t>k hastrmanům</a:t>
            </a:r>
            <a:endParaRPr lang="cs-CZ" sz="3200" b="1" cap="none" spc="0" dirty="0">
              <a:ln w="10541" cmpd="sng">
                <a:solidFill>
                  <a:schemeClr val="accent1">
                    <a:shade val="88000"/>
                    <a:satMod val="110000"/>
                  </a:schemeClr>
                </a:solidFill>
                <a:prstDash val="solid"/>
              </a:ln>
              <a:gradFill>
                <a:gsLst>
                  <a:gs pos="0">
                    <a:schemeClr val="accent1">
                      <a:tint val="40000"/>
                      <a:satMod val="250000"/>
                    </a:schemeClr>
                  </a:gs>
                  <a:gs pos="9000">
                    <a:schemeClr val="accent1">
                      <a:tint val="52000"/>
                      <a:satMod val="300000"/>
                    </a:schemeClr>
                  </a:gs>
                  <a:gs pos="50000">
                    <a:schemeClr val="accent1">
                      <a:shade val="20000"/>
                      <a:satMod val="300000"/>
                    </a:schemeClr>
                  </a:gs>
                  <a:gs pos="79000">
                    <a:schemeClr val="accent1">
                      <a:tint val="52000"/>
                      <a:satMod val="300000"/>
                    </a:schemeClr>
                  </a:gs>
                  <a:gs pos="100000">
                    <a:schemeClr val="accent1">
                      <a:tint val="40000"/>
                      <a:satMod val="250000"/>
                    </a:schemeClr>
                  </a:gs>
                </a:gsLst>
                <a:lin ang="5400000"/>
              </a:gradFill>
              <a:effectLst/>
            </a:endParaRPr>
          </a:p>
        </p:txBody>
      </p:sp>
      <p:sp>
        <p:nvSpPr>
          <p:cNvPr id="21" name="Obdélník 20"/>
          <p:cNvSpPr/>
          <p:nvPr/>
        </p:nvSpPr>
        <p:spPr>
          <a:xfrm>
            <a:off x="2895570" y="4259997"/>
            <a:ext cx="2088007" cy="584775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cs-CZ" sz="3200" b="1" cap="none" spc="0" dirty="0" smtClean="0">
                <a:ln w="10541" cmpd="sng">
                  <a:solidFill>
                    <a:schemeClr val="accent1">
                      <a:shade val="88000"/>
                      <a:satMod val="110000"/>
                    </a:schemeClr>
                  </a:solidFill>
                  <a:prstDash val="solid"/>
                </a:ln>
                <a:gradFill>
                  <a:gsLst>
                    <a:gs pos="0">
                      <a:schemeClr val="accent1">
                        <a:tint val="40000"/>
                        <a:satMod val="250000"/>
                      </a:schemeClr>
                    </a:gs>
                    <a:gs pos="9000">
                      <a:schemeClr val="accent1">
                        <a:tint val="52000"/>
                        <a:satMod val="300000"/>
                      </a:schemeClr>
                    </a:gs>
                    <a:gs pos="50000">
                      <a:schemeClr val="accent1">
                        <a:shade val="20000"/>
                        <a:satMod val="300000"/>
                      </a:schemeClr>
                    </a:gs>
                    <a:gs pos="79000">
                      <a:schemeClr val="accent1">
                        <a:tint val="52000"/>
                        <a:satMod val="300000"/>
                      </a:schemeClr>
                    </a:gs>
                    <a:gs pos="100000">
                      <a:schemeClr val="accent1">
                        <a:tint val="40000"/>
                        <a:satMod val="250000"/>
                      </a:schemeClr>
                    </a:gs>
                  </a:gsLst>
                  <a:lin ang="5400000"/>
                </a:gradFill>
                <a:effectLst/>
              </a:rPr>
              <a:t>bez kulichu</a:t>
            </a:r>
            <a:endParaRPr lang="cs-CZ" sz="3200" b="1" cap="none" spc="0" dirty="0">
              <a:ln w="10541" cmpd="sng">
                <a:solidFill>
                  <a:schemeClr val="accent1">
                    <a:shade val="88000"/>
                    <a:satMod val="110000"/>
                  </a:schemeClr>
                </a:solidFill>
                <a:prstDash val="solid"/>
              </a:ln>
              <a:gradFill>
                <a:gsLst>
                  <a:gs pos="0">
                    <a:schemeClr val="accent1">
                      <a:tint val="40000"/>
                      <a:satMod val="250000"/>
                    </a:schemeClr>
                  </a:gs>
                  <a:gs pos="9000">
                    <a:schemeClr val="accent1">
                      <a:tint val="52000"/>
                      <a:satMod val="300000"/>
                    </a:schemeClr>
                  </a:gs>
                  <a:gs pos="50000">
                    <a:schemeClr val="accent1">
                      <a:shade val="20000"/>
                      <a:satMod val="300000"/>
                    </a:schemeClr>
                  </a:gs>
                  <a:gs pos="79000">
                    <a:schemeClr val="accent1">
                      <a:tint val="52000"/>
                      <a:satMod val="300000"/>
                    </a:schemeClr>
                  </a:gs>
                  <a:gs pos="100000">
                    <a:schemeClr val="accent1">
                      <a:tint val="40000"/>
                      <a:satMod val="250000"/>
                    </a:schemeClr>
                  </a:gs>
                </a:gsLst>
                <a:lin ang="5400000"/>
              </a:gradFill>
              <a:effectLst/>
            </a:endParaRPr>
          </a:p>
        </p:txBody>
      </p:sp>
      <p:sp>
        <p:nvSpPr>
          <p:cNvPr id="22" name="Obdélník 21"/>
          <p:cNvSpPr/>
          <p:nvPr/>
        </p:nvSpPr>
        <p:spPr>
          <a:xfrm>
            <a:off x="6483346" y="4521606"/>
            <a:ext cx="1771639" cy="646331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cs-CZ" sz="3600" b="1" cap="none" spc="0" dirty="0" smtClean="0">
                <a:ln w="1905"/>
                <a:gradFill>
                  <a:gsLst>
                    <a:gs pos="0">
                      <a:schemeClr val="accent6">
                        <a:shade val="20000"/>
                        <a:satMod val="200000"/>
                      </a:schemeClr>
                    </a:gs>
                    <a:gs pos="78000">
                      <a:schemeClr val="accent6">
                        <a:tint val="90000"/>
                        <a:shade val="89000"/>
                        <a:satMod val="220000"/>
                      </a:schemeClr>
                    </a:gs>
                    <a:gs pos="100000">
                      <a:schemeClr val="accent6">
                        <a:tint val="12000"/>
                        <a:satMod val="255000"/>
                      </a:schemeClr>
                    </a:gs>
                  </a:gsLst>
                  <a:lin ang="5400000"/>
                </a:gra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na sádle</a:t>
            </a:r>
            <a:endParaRPr lang="cs-CZ" sz="3600" b="1" cap="none" spc="0" dirty="0">
              <a:ln w="1905"/>
              <a:gradFill>
                <a:gsLst>
                  <a:gs pos="0">
                    <a:schemeClr val="accent6">
                      <a:shade val="20000"/>
                      <a:satMod val="200000"/>
                    </a:schemeClr>
                  </a:gs>
                  <a:gs pos="78000">
                    <a:schemeClr val="accent6">
                      <a:tint val="90000"/>
                      <a:shade val="89000"/>
                      <a:satMod val="220000"/>
                    </a:schemeClr>
                  </a:gs>
                  <a:gs pos="100000">
                    <a:schemeClr val="accent6">
                      <a:tint val="12000"/>
                      <a:satMod val="255000"/>
                    </a:schemeClr>
                  </a:gs>
                </a:gsLst>
                <a:lin ang="5400000"/>
              </a:gradFill>
              <a:effectLst>
                <a:innerShdw blurRad="69850" dist="43180" dir="5400000">
                  <a:srgbClr val="000000">
                    <a:alpha val="65000"/>
                  </a:srgbClr>
                </a:innerShdw>
              </a:effectLst>
            </a:endParaRPr>
          </a:p>
        </p:txBody>
      </p:sp>
      <p:sp>
        <p:nvSpPr>
          <p:cNvPr id="23" name="Obdélník 22"/>
          <p:cNvSpPr/>
          <p:nvPr/>
        </p:nvSpPr>
        <p:spPr>
          <a:xfrm>
            <a:off x="2943043" y="5805264"/>
            <a:ext cx="1670073" cy="584775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cs-CZ" sz="3200" b="1" cap="all" spc="0" dirty="0" smtClean="0">
                <a:ln w="9000" cmpd="sng">
                  <a:solidFill>
                    <a:schemeClr val="accent4">
                      <a:shade val="50000"/>
                      <a:satMod val="120000"/>
                    </a:schemeClr>
                  </a:solidFill>
                  <a:prstDash val="solid"/>
                </a:ln>
                <a:gradFill>
                  <a:gsLst>
                    <a:gs pos="0">
                      <a:schemeClr val="accent4">
                        <a:shade val="20000"/>
                        <a:satMod val="245000"/>
                      </a:schemeClr>
                    </a:gs>
                    <a:gs pos="43000">
                      <a:schemeClr val="accent4">
                        <a:satMod val="255000"/>
                      </a:schemeClr>
                    </a:gs>
                    <a:gs pos="48000">
                      <a:schemeClr val="accent4">
                        <a:shade val="85000"/>
                        <a:satMod val="255000"/>
                      </a:schemeClr>
                    </a:gs>
                    <a:gs pos="100000">
                      <a:schemeClr val="accent4">
                        <a:shade val="20000"/>
                        <a:satMod val="245000"/>
                      </a:schemeClr>
                    </a:gs>
                  </a:gsLst>
                  <a:lin ang="5400000"/>
                </a:gradFill>
                <a:effectLst>
                  <a:reflection blurRad="12700" stA="28000" endPos="45000" dist="1000" dir="5400000" sy="-100000" algn="bl" rotWithShape="0"/>
                </a:effectLst>
              </a:rPr>
              <a:t>na koze</a:t>
            </a:r>
            <a:endParaRPr lang="cs-CZ" sz="3200" b="1" cap="all" spc="0" dirty="0">
              <a:ln w="9000" cmpd="sng">
                <a:solidFill>
                  <a:schemeClr val="accent4">
                    <a:shade val="50000"/>
                    <a:satMod val="120000"/>
                  </a:schemeClr>
                </a:solidFill>
                <a:prstDash val="solid"/>
              </a:ln>
              <a:gradFill>
                <a:gsLst>
                  <a:gs pos="0">
                    <a:schemeClr val="accent4">
                      <a:shade val="20000"/>
                      <a:satMod val="245000"/>
                    </a:schemeClr>
                  </a:gs>
                  <a:gs pos="43000">
                    <a:schemeClr val="accent4">
                      <a:satMod val="255000"/>
                    </a:schemeClr>
                  </a:gs>
                  <a:gs pos="48000">
                    <a:schemeClr val="accent4">
                      <a:shade val="85000"/>
                      <a:satMod val="255000"/>
                    </a:schemeClr>
                  </a:gs>
                  <a:gs pos="100000">
                    <a:schemeClr val="accent4">
                      <a:shade val="20000"/>
                      <a:satMod val="245000"/>
                    </a:schemeClr>
                  </a:gs>
                </a:gsLst>
                <a:lin ang="5400000"/>
              </a:gradFill>
              <a:effectLst>
                <a:reflection blurRad="12700" stA="28000" endPos="45000" dist="1000" dir="5400000" sy="-100000" algn="bl" rotWithShape="0"/>
              </a:effectLst>
            </a:endParaRPr>
          </a:p>
        </p:txBody>
      </p:sp>
      <p:sp>
        <p:nvSpPr>
          <p:cNvPr id="24" name="Obdélník 23"/>
          <p:cNvSpPr/>
          <p:nvPr/>
        </p:nvSpPr>
        <p:spPr>
          <a:xfrm>
            <a:off x="2555776" y="2803908"/>
            <a:ext cx="3064288" cy="646331"/>
          </a:xfrm>
          <a:prstGeom prst="rect">
            <a:avLst/>
          </a:prstGeom>
          <a:noFill/>
        </p:spPr>
        <p:txBody>
          <a:bodyPr wrap="square" lIns="91440" tIns="45720" rIns="91440" bIns="45720">
            <a:spAutoFit/>
          </a:bodyPr>
          <a:lstStyle/>
          <a:p>
            <a:pPr algn="ctr"/>
            <a:r>
              <a:rPr lang="cs-CZ" sz="3600" b="1" cap="none" spc="0" dirty="0" smtClean="0">
                <a:ln w="31550" cmpd="sng">
                  <a:gradFill>
                    <a:gsLst>
                      <a:gs pos="70000">
                        <a:schemeClr val="accent6">
                          <a:shade val="50000"/>
                          <a:satMod val="190000"/>
                        </a:schemeClr>
                      </a:gs>
                      <a:gs pos="0">
                        <a:schemeClr val="accent6">
                          <a:tint val="77000"/>
                          <a:satMod val="180000"/>
                        </a:schemeClr>
                      </a:gs>
                    </a:gsLst>
                    <a:lin ang="5400000"/>
                  </a:gradFill>
                  <a:prstDash val="solid"/>
                </a:ln>
                <a:solidFill>
                  <a:schemeClr val="accent6">
                    <a:tint val="15000"/>
                    <a:satMod val="200000"/>
                  </a:schemeClr>
                </a:solidFill>
                <a:effectLst>
                  <a:outerShdw blurRad="50800" dist="40000" dir="5400000" algn="tl" rotWithShape="0">
                    <a:srgbClr val="000000">
                      <a:shade val="5000"/>
                      <a:satMod val="120000"/>
                      <a:alpha val="33000"/>
                    </a:srgbClr>
                  </a:outerShdw>
                </a:effectLst>
              </a:rPr>
              <a:t>u rybníka</a:t>
            </a:r>
            <a:endParaRPr lang="cs-CZ" sz="3600" b="1" cap="none" spc="0" dirty="0">
              <a:ln w="31550" cmpd="sng">
                <a:gradFill>
                  <a:gsLst>
                    <a:gs pos="70000">
                      <a:schemeClr val="accent6">
                        <a:shade val="50000"/>
                        <a:satMod val="190000"/>
                      </a:schemeClr>
                    </a:gs>
                    <a:gs pos="0">
                      <a:schemeClr val="accent6">
                        <a:tint val="77000"/>
                        <a:satMod val="180000"/>
                      </a:schemeClr>
                    </a:gs>
                  </a:gsLst>
                  <a:lin ang="5400000"/>
                </a:gradFill>
                <a:prstDash val="solid"/>
              </a:ln>
              <a:solidFill>
                <a:schemeClr val="accent6">
                  <a:tint val="15000"/>
                  <a:satMod val="200000"/>
                </a:schemeClr>
              </a:solidFill>
              <a:effectLst>
                <a:outerShdw blurRad="50800" dist="40000" dir="5400000" algn="tl" rotWithShape="0">
                  <a:srgbClr val="000000">
                    <a:shade val="5000"/>
                    <a:satMod val="120000"/>
                    <a:alpha val="33000"/>
                  </a:srgbClr>
                </a:outerShdw>
              </a:effectLst>
            </a:endParaRPr>
          </a:p>
        </p:txBody>
      </p:sp>
      <p:sp>
        <p:nvSpPr>
          <p:cNvPr id="25" name="Obdélník 24"/>
          <p:cNvSpPr/>
          <p:nvPr/>
        </p:nvSpPr>
        <p:spPr>
          <a:xfrm>
            <a:off x="6401931" y="1683712"/>
            <a:ext cx="2048959" cy="646331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  <a:scene3d>
              <a:camera prst="orthographicFront"/>
              <a:lightRig rig="glow" dir="tl">
                <a:rot lat="0" lon="0" rev="5400000"/>
              </a:lightRig>
            </a:scene3d>
            <a:sp3d contourW="12700">
              <a:bevelT w="25400" h="25400"/>
              <a:contourClr>
                <a:schemeClr val="accent6">
                  <a:shade val="73000"/>
                </a:schemeClr>
              </a:contourClr>
            </a:sp3d>
          </a:bodyPr>
          <a:lstStyle/>
          <a:p>
            <a:pPr algn="ctr"/>
            <a:r>
              <a:rPr lang="cs-CZ" sz="3600" b="1" cap="none" spc="0" dirty="0" smtClean="0">
                <a:ln w="11430"/>
                <a:gradFill>
                  <a:gsLst>
                    <a:gs pos="0">
                      <a:schemeClr val="accent6">
                        <a:tint val="90000"/>
                        <a:satMod val="120000"/>
                      </a:schemeClr>
                    </a:gs>
                    <a:gs pos="25000">
                      <a:schemeClr val="accent6">
                        <a:tint val="93000"/>
                        <a:satMod val="120000"/>
                      </a:schemeClr>
                    </a:gs>
                    <a:gs pos="50000">
                      <a:schemeClr val="accent6">
                        <a:shade val="89000"/>
                        <a:satMod val="110000"/>
                      </a:schemeClr>
                    </a:gs>
                    <a:gs pos="75000">
                      <a:schemeClr val="accent6">
                        <a:tint val="93000"/>
                        <a:satMod val="120000"/>
                      </a:schemeClr>
                    </a:gs>
                    <a:gs pos="100000">
                      <a:schemeClr val="accent6">
                        <a:tint val="90000"/>
                        <a:satMod val="120000"/>
                      </a:schemeClr>
                    </a:gs>
                  </a:gsLst>
                  <a:lin ang="5400000"/>
                </a:gradFill>
                <a:effectLst>
                  <a:outerShdw blurRad="80000" dist="40000" dir="5040000" algn="tl">
                    <a:srgbClr val="000000">
                      <a:alpha val="30000"/>
                    </a:srgbClr>
                  </a:outerShdw>
                </a:effectLst>
              </a:rPr>
              <a:t>s bambulí</a:t>
            </a:r>
            <a:endParaRPr lang="cs-CZ" sz="3600" b="1" cap="none" spc="0" dirty="0">
              <a:ln w="11430"/>
              <a:gradFill>
                <a:gsLst>
                  <a:gs pos="0">
                    <a:schemeClr val="accent6">
                      <a:tint val="90000"/>
                      <a:satMod val="120000"/>
                    </a:schemeClr>
                  </a:gs>
                  <a:gs pos="25000">
                    <a:schemeClr val="accent6">
                      <a:tint val="93000"/>
                      <a:satMod val="120000"/>
                    </a:schemeClr>
                  </a:gs>
                  <a:gs pos="50000">
                    <a:schemeClr val="accent6">
                      <a:shade val="89000"/>
                      <a:satMod val="110000"/>
                    </a:schemeClr>
                  </a:gs>
                  <a:gs pos="75000">
                    <a:schemeClr val="accent6">
                      <a:tint val="93000"/>
                      <a:satMod val="120000"/>
                    </a:schemeClr>
                  </a:gs>
                  <a:gs pos="100000">
                    <a:schemeClr val="accent6">
                      <a:tint val="90000"/>
                      <a:satMod val="120000"/>
                    </a:schemeClr>
                  </a:gs>
                </a:gsLst>
                <a:lin ang="5400000"/>
              </a:gradFill>
              <a:effectLst>
                <a:outerShdw blurRad="80000" dist="40000" dir="5040000" algn="tl">
                  <a:srgbClr val="000000">
                    <a:alpha val="30000"/>
                  </a:srgbClr>
                </a:outerShdw>
              </a:effectLst>
            </a:endParaRPr>
          </a:p>
        </p:txBody>
      </p:sp>
      <p:sp>
        <p:nvSpPr>
          <p:cNvPr id="2" name="Zaoblený obdélník 1"/>
          <p:cNvSpPr/>
          <p:nvPr/>
        </p:nvSpPr>
        <p:spPr>
          <a:xfrm>
            <a:off x="6025049" y="858795"/>
            <a:ext cx="2958729" cy="774992"/>
          </a:xfrm>
          <a:prstGeom prst="roundRect">
            <a:avLst/>
          </a:prstGeom>
          <a:solidFill>
            <a:schemeClr val="bg2">
              <a:lumMod val="75000"/>
            </a:schemeClr>
          </a:solidFill>
          <a:ln>
            <a:solidFill>
              <a:schemeClr val="tx2">
                <a:lumMod val="60000"/>
                <a:lumOff val="4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000" dirty="0" smtClean="0">
                <a:solidFill>
                  <a:srgbClr val="FFFF00"/>
                </a:solidFill>
              </a:rPr>
              <a:t>Řešení</a:t>
            </a:r>
            <a:endParaRPr lang="cs-CZ" sz="4000" dirty="0">
              <a:solidFill>
                <a:srgbClr val="FFFF00"/>
              </a:solidFill>
            </a:endParaRPr>
          </a:p>
        </p:txBody>
      </p:sp>
      <p:sp>
        <p:nvSpPr>
          <p:cNvPr id="3" name="Volný tvar 2"/>
          <p:cNvSpPr/>
          <p:nvPr/>
        </p:nvSpPr>
        <p:spPr>
          <a:xfrm>
            <a:off x="3111910" y="1693029"/>
            <a:ext cx="2949677" cy="755203"/>
          </a:xfrm>
          <a:custGeom>
            <a:avLst/>
            <a:gdLst>
              <a:gd name="connsiteX0" fmla="*/ 1445342 w 2949677"/>
              <a:gd name="connsiteY0" fmla="*/ 135771 h 755203"/>
              <a:gd name="connsiteX1" fmla="*/ 1371600 w 2949677"/>
              <a:gd name="connsiteY1" fmla="*/ 91526 h 755203"/>
              <a:gd name="connsiteX2" fmla="*/ 1253613 w 2949677"/>
              <a:gd name="connsiteY2" fmla="*/ 76777 h 755203"/>
              <a:gd name="connsiteX3" fmla="*/ 221225 w 2949677"/>
              <a:gd name="connsiteY3" fmla="*/ 91526 h 755203"/>
              <a:gd name="connsiteX4" fmla="*/ 117987 w 2949677"/>
              <a:gd name="connsiteY4" fmla="*/ 135771 h 755203"/>
              <a:gd name="connsiteX5" fmla="*/ 73742 w 2949677"/>
              <a:gd name="connsiteY5" fmla="*/ 165268 h 755203"/>
              <a:gd name="connsiteX6" fmla="*/ 0 w 2949677"/>
              <a:gd name="connsiteY6" fmla="*/ 298003 h 755203"/>
              <a:gd name="connsiteX7" fmla="*/ 14748 w 2949677"/>
              <a:gd name="connsiteY7" fmla="*/ 548726 h 755203"/>
              <a:gd name="connsiteX8" fmla="*/ 29496 w 2949677"/>
              <a:gd name="connsiteY8" fmla="*/ 592971 h 755203"/>
              <a:gd name="connsiteX9" fmla="*/ 132735 w 2949677"/>
              <a:gd name="connsiteY9" fmla="*/ 637216 h 755203"/>
              <a:gd name="connsiteX10" fmla="*/ 235974 w 2949677"/>
              <a:gd name="connsiteY10" fmla="*/ 696210 h 755203"/>
              <a:gd name="connsiteX11" fmla="*/ 309716 w 2949677"/>
              <a:gd name="connsiteY11" fmla="*/ 710958 h 755203"/>
              <a:gd name="connsiteX12" fmla="*/ 442451 w 2949677"/>
              <a:gd name="connsiteY12" fmla="*/ 740455 h 755203"/>
              <a:gd name="connsiteX13" fmla="*/ 678425 w 2949677"/>
              <a:gd name="connsiteY13" fmla="*/ 755203 h 755203"/>
              <a:gd name="connsiteX14" fmla="*/ 2713703 w 2949677"/>
              <a:gd name="connsiteY14" fmla="*/ 740455 h 755203"/>
              <a:gd name="connsiteX15" fmla="*/ 2757948 w 2949677"/>
              <a:gd name="connsiteY15" fmla="*/ 696210 h 755203"/>
              <a:gd name="connsiteX16" fmla="*/ 2846438 w 2949677"/>
              <a:gd name="connsiteY16" fmla="*/ 637216 h 755203"/>
              <a:gd name="connsiteX17" fmla="*/ 2875935 w 2949677"/>
              <a:gd name="connsiteY17" fmla="*/ 592971 h 755203"/>
              <a:gd name="connsiteX18" fmla="*/ 2920180 w 2949677"/>
              <a:gd name="connsiteY18" fmla="*/ 533977 h 755203"/>
              <a:gd name="connsiteX19" fmla="*/ 2934929 w 2949677"/>
              <a:gd name="connsiteY19" fmla="*/ 474984 h 755203"/>
              <a:gd name="connsiteX20" fmla="*/ 2949677 w 2949677"/>
              <a:gd name="connsiteY20" fmla="*/ 430739 h 755203"/>
              <a:gd name="connsiteX21" fmla="*/ 2890684 w 2949677"/>
              <a:gd name="connsiteY21" fmla="*/ 194765 h 755203"/>
              <a:gd name="connsiteX22" fmla="*/ 2846438 w 2949677"/>
              <a:gd name="connsiteY22" fmla="*/ 165268 h 755203"/>
              <a:gd name="connsiteX23" fmla="*/ 2816942 w 2949677"/>
              <a:gd name="connsiteY23" fmla="*/ 121023 h 755203"/>
              <a:gd name="connsiteX24" fmla="*/ 2477729 w 2949677"/>
              <a:gd name="connsiteY24" fmla="*/ 76777 h 755203"/>
              <a:gd name="connsiteX25" fmla="*/ 2079522 w 2949677"/>
              <a:gd name="connsiteY25" fmla="*/ 62029 h 755203"/>
              <a:gd name="connsiteX26" fmla="*/ 1297858 w 2949677"/>
              <a:gd name="connsiteY26" fmla="*/ 91526 h 755203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</a:cxnLst>
            <a:rect l="l" t="t" r="r" b="b"/>
            <a:pathLst>
              <a:path w="2949677" h="755203">
                <a:moveTo>
                  <a:pt x="1445342" y="135771"/>
                </a:moveTo>
                <a:cubicBezTo>
                  <a:pt x="1420761" y="121023"/>
                  <a:pt x="1398998" y="99956"/>
                  <a:pt x="1371600" y="91526"/>
                </a:cubicBezTo>
                <a:cubicBezTo>
                  <a:pt x="1333718" y="79870"/>
                  <a:pt x="1293248" y="76777"/>
                  <a:pt x="1253613" y="76777"/>
                </a:cubicBezTo>
                <a:cubicBezTo>
                  <a:pt x="909449" y="76777"/>
                  <a:pt x="565354" y="86610"/>
                  <a:pt x="221225" y="91526"/>
                </a:cubicBezTo>
                <a:cubicBezTo>
                  <a:pt x="110145" y="165580"/>
                  <a:pt x="251318" y="78629"/>
                  <a:pt x="117987" y="135771"/>
                </a:cubicBezTo>
                <a:cubicBezTo>
                  <a:pt x="101695" y="142753"/>
                  <a:pt x="88490" y="155436"/>
                  <a:pt x="73742" y="165268"/>
                </a:cubicBezTo>
                <a:cubicBezTo>
                  <a:pt x="6125" y="266693"/>
                  <a:pt x="25958" y="220126"/>
                  <a:pt x="0" y="298003"/>
                </a:cubicBezTo>
                <a:cubicBezTo>
                  <a:pt x="4916" y="381577"/>
                  <a:pt x="6418" y="465423"/>
                  <a:pt x="14748" y="548726"/>
                </a:cubicBezTo>
                <a:cubicBezTo>
                  <a:pt x="16295" y="564195"/>
                  <a:pt x="18503" y="581978"/>
                  <a:pt x="29496" y="592971"/>
                </a:cubicBezTo>
                <a:cubicBezTo>
                  <a:pt x="47721" y="611196"/>
                  <a:pt x="106292" y="628402"/>
                  <a:pt x="132735" y="637216"/>
                </a:cubicBezTo>
                <a:cubicBezTo>
                  <a:pt x="165102" y="658794"/>
                  <a:pt x="198549" y="683735"/>
                  <a:pt x="235974" y="696210"/>
                </a:cubicBezTo>
                <a:cubicBezTo>
                  <a:pt x="259755" y="704137"/>
                  <a:pt x="285245" y="705520"/>
                  <a:pt x="309716" y="710958"/>
                </a:cubicBezTo>
                <a:cubicBezTo>
                  <a:pt x="348795" y="719642"/>
                  <a:pt x="403537" y="736749"/>
                  <a:pt x="442451" y="740455"/>
                </a:cubicBezTo>
                <a:cubicBezTo>
                  <a:pt x="520907" y="747927"/>
                  <a:pt x="599767" y="750287"/>
                  <a:pt x="678425" y="755203"/>
                </a:cubicBezTo>
                <a:lnTo>
                  <a:pt x="2713703" y="740455"/>
                </a:lnTo>
                <a:cubicBezTo>
                  <a:pt x="2734552" y="739864"/>
                  <a:pt x="2741484" y="709015"/>
                  <a:pt x="2757948" y="696210"/>
                </a:cubicBezTo>
                <a:cubicBezTo>
                  <a:pt x="2785931" y="674445"/>
                  <a:pt x="2846438" y="637216"/>
                  <a:pt x="2846438" y="637216"/>
                </a:cubicBezTo>
                <a:cubicBezTo>
                  <a:pt x="2856270" y="622468"/>
                  <a:pt x="2865632" y="607395"/>
                  <a:pt x="2875935" y="592971"/>
                </a:cubicBezTo>
                <a:cubicBezTo>
                  <a:pt x="2890222" y="572969"/>
                  <a:pt x="2909187" y="555963"/>
                  <a:pt x="2920180" y="533977"/>
                </a:cubicBezTo>
                <a:cubicBezTo>
                  <a:pt x="2929245" y="515847"/>
                  <a:pt x="2929360" y="494474"/>
                  <a:pt x="2934929" y="474984"/>
                </a:cubicBezTo>
                <a:cubicBezTo>
                  <a:pt x="2939200" y="460036"/>
                  <a:pt x="2944761" y="445487"/>
                  <a:pt x="2949677" y="430739"/>
                </a:cubicBezTo>
                <a:cubicBezTo>
                  <a:pt x="2939163" y="362400"/>
                  <a:pt x="2950105" y="254186"/>
                  <a:pt x="2890684" y="194765"/>
                </a:cubicBezTo>
                <a:cubicBezTo>
                  <a:pt x="2878150" y="182231"/>
                  <a:pt x="2861187" y="175100"/>
                  <a:pt x="2846438" y="165268"/>
                </a:cubicBezTo>
                <a:cubicBezTo>
                  <a:pt x="2836606" y="150520"/>
                  <a:pt x="2832796" y="128950"/>
                  <a:pt x="2816942" y="121023"/>
                </a:cubicBezTo>
                <a:cubicBezTo>
                  <a:pt x="2738127" y="81615"/>
                  <a:pt x="2537281" y="79613"/>
                  <a:pt x="2477729" y="76777"/>
                </a:cubicBezTo>
                <a:cubicBezTo>
                  <a:pt x="2345053" y="70459"/>
                  <a:pt x="2212258" y="66945"/>
                  <a:pt x="2079522" y="62029"/>
                </a:cubicBezTo>
                <a:cubicBezTo>
                  <a:pt x="1305655" y="76911"/>
                  <a:pt x="1493397" y="-104026"/>
                  <a:pt x="1297858" y="91526"/>
                </a:cubicBezTo>
              </a:path>
            </a:pathLst>
          </a:custGeom>
          <a:noFill/>
          <a:ln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" name="Volný tvar 4"/>
          <p:cNvSpPr/>
          <p:nvPr/>
        </p:nvSpPr>
        <p:spPr>
          <a:xfrm>
            <a:off x="3819832" y="4984955"/>
            <a:ext cx="2718148" cy="752168"/>
          </a:xfrm>
          <a:custGeom>
            <a:avLst/>
            <a:gdLst>
              <a:gd name="connsiteX0" fmla="*/ 1356852 w 2718148"/>
              <a:gd name="connsiteY0" fmla="*/ 0 h 752168"/>
              <a:gd name="connsiteX1" fmla="*/ 309716 w 2718148"/>
              <a:gd name="connsiteY1" fmla="*/ 14748 h 752168"/>
              <a:gd name="connsiteX2" fmla="*/ 235974 w 2718148"/>
              <a:gd name="connsiteY2" fmla="*/ 29497 h 752168"/>
              <a:gd name="connsiteX3" fmla="*/ 147484 w 2718148"/>
              <a:gd name="connsiteY3" fmla="*/ 44245 h 752168"/>
              <a:gd name="connsiteX4" fmla="*/ 73742 w 2718148"/>
              <a:gd name="connsiteY4" fmla="*/ 73742 h 752168"/>
              <a:gd name="connsiteX5" fmla="*/ 0 w 2718148"/>
              <a:gd name="connsiteY5" fmla="*/ 176980 h 752168"/>
              <a:gd name="connsiteX6" fmla="*/ 14749 w 2718148"/>
              <a:gd name="connsiteY6" fmla="*/ 457200 h 752168"/>
              <a:gd name="connsiteX7" fmla="*/ 73742 w 2718148"/>
              <a:gd name="connsiteY7" fmla="*/ 516193 h 752168"/>
              <a:gd name="connsiteX8" fmla="*/ 132736 w 2718148"/>
              <a:gd name="connsiteY8" fmla="*/ 545690 h 752168"/>
              <a:gd name="connsiteX9" fmla="*/ 221226 w 2718148"/>
              <a:gd name="connsiteY9" fmla="*/ 604684 h 752168"/>
              <a:gd name="connsiteX10" fmla="*/ 309716 w 2718148"/>
              <a:gd name="connsiteY10" fmla="*/ 619432 h 752168"/>
              <a:gd name="connsiteX11" fmla="*/ 368710 w 2718148"/>
              <a:gd name="connsiteY11" fmla="*/ 634180 h 752168"/>
              <a:gd name="connsiteX12" fmla="*/ 545691 w 2718148"/>
              <a:gd name="connsiteY12" fmla="*/ 663677 h 752168"/>
              <a:gd name="connsiteX13" fmla="*/ 648929 w 2718148"/>
              <a:gd name="connsiteY13" fmla="*/ 693174 h 752168"/>
              <a:gd name="connsiteX14" fmla="*/ 855407 w 2718148"/>
              <a:gd name="connsiteY14" fmla="*/ 707922 h 752168"/>
              <a:gd name="connsiteX15" fmla="*/ 1253613 w 2718148"/>
              <a:gd name="connsiteY15" fmla="*/ 737419 h 752168"/>
              <a:gd name="connsiteX16" fmla="*/ 2153265 w 2718148"/>
              <a:gd name="connsiteY16" fmla="*/ 752168 h 752168"/>
              <a:gd name="connsiteX17" fmla="*/ 2448233 w 2718148"/>
              <a:gd name="connsiteY17" fmla="*/ 737419 h 752168"/>
              <a:gd name="connsiteX18" fmla="*/ 2566220 w 2718148"/>
              <a:gd name="connsiteY18" fmla="*/ 648929 h 752168"/>
              <a:gd name="connsiteX19" fmla="*/ 2684207 w 2718148"/>
              <a:gd name="connsiteY19" fmla="*/ 560439 h 752168"/>
              <a:gd name="connsiteX20" fmla="*/ 2698955 w 2718148"/>
              <a:gd name="connsiteY20" fmla="*/ 339213 h 752168"/>
              <a:gd name="connsiteX21" fmla="*/ 2580968 w 2718148"/>
              <a:gd name="connsiteY21" fmla="*/ 221226 h 752168"/>
              <a:gd name="connsiteX22" fmla="*/ 2492478 w 2718148"/>
              <a:gd name="connsiteY22" fmla="*/ 162232 h 752168"/>
              <a:gd name="connsiteX23" fmla="*/ 2374491 w 2718148"/>
              <a:gd name="connsiteY23" fmla="*/ 103239 h 752168"/>
              <a:gd name="connsiteX24" fmla="*/ 2241755 w 2718148"/>
              <a:gd name="connsiteY24" fmla="*/ 73742 h 752168"/>
              <a:gd name="connsiteX25" fmla="*/ 1902542 w 2718148"/>
              <a:gd name="connsiteY25" fmla="*/ 44245 h 752168"/>
              <a:gd name="connsiteX26" fmla="*/ 1209368 w 2718148"/>
              <a:gd name="connsiteY26" fmla="*/ 29497 h 75216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</a:cxnLst>
            <a:rect l="l" t="t" r="r" b="b"/>
            <a:pathLst>
              <a:path w="2718148" h="752168">
                <a:moveTo>
                  <a:pt x="1356852" y="0"/>
                </a:moveTo>
                <a:lnTo>
                  <a:pt x="309716" y="14748"/>
                </a:lnTo>
                <a:cubicBezTo>
                  <a:pt x="284657" y="15407"/>
                  <a:pt x="260637" y="25013"/>
                  <a:pt x="235974" y="29497"/>
                </a:cubicBezTo>
                <a:cubicBezTo>
                  <a:pt x="206553" y="34846"/>
                  <a:pt x="176981" y="39329"/>
                  <a:pt x="147484" y="44245"/>
                </a:cubicBezTo>
                <a:cubicBezTo>
                  <a:pt x="122903" y="54077"/>
                  <a:pt x="96192" y="59711"/>
                  <a:pt x="73742" y="73742"/>
                </a:cubicBezTo>
                <a:cubicBezTo>
                  <a:pt x="30258" y="100920"/>
                  <a:pt x="21636" y="133709"/>
                  <a:pt x="0" y="176980"/>
                </a:cubicBezTo>
                <a:cubicBezTo>
                  <a:pt x="4916" y="270387"/>
                  <a:pt x="-5121" y="365799"/>
                  <a:pt x="14749" y="457200"/>
                </a:cubicBezTo>
                <a:cubicBezTo>
                  <a:pt x="20657" y="484375"/>
                  <a:pt x="51494" y="499507"/>
                  <a:pt x="73742" y="516193"/>
                </a:cubicBezTo>
                <a:cubicBezTo>
                  <a:pt x="91331" y="529384"/>
                  <a:pt x="113883" y="534378"/>
                  <a:pt x="132736" y="545690"/>
                </a:cubicBezTo>
                <a:cubicBezTo>
                  <a:pt x="163135" y="563929"/>
                  <a:pt x="188502" y="591049"/>
                  <a:pt x="221226" y="604684"/>
                </a:cubicBezTo>
                <a:cubicBezTo>
                  <a:pt x="248829" y="616185"/>
                  <a:pt x="280393" y="613568"/>
                  <a:pt x="309716" y="619432"/>
                </a:cubicBezTo>
                <a:cubicBezTo>
                  <a:pt x="329592" y="623407"/>
                  <a:pt x="348787" y="630445"/>
                  <a:pt x="368710" y="634180"/>
                </a:cubicBezTo>
                <a:cubicBezTo>
                  <a:pt x="427493" y="645202"/>
                  <a:pt x="487166" y="651356"/>
                  <a:pt x="545691" y="663677"/>
                </a:cubicBezTo>
                <a:cubicBezTo>
                  <a:pt x="580713" y="671050"/>
                  <a:pt x="613499" y="688113"/>
                  <a:pt x="648929" y="693174"/>
                </a:cubicBezTo>
                <a:cubicBezTo>
                  <a:pt x="717237" y="702932"/>
                  <a:pt x="786644" y="702192"/>
                  <a:pt x="855407" y="707922"/>
                </a:cubicBezTo>
                <a:cubicBezTo>
                  <a:pt x="1051041" y="724225"/>
                  <a:pt x="1013137" y="731253"/>
                  <a:pt x="1253613" y="737419"/>
                </a:cubicBezTo>
                <a:lnTo>
                  <a:pt x="2153265" y="752168"/>
                </a:lnTo>
                <a:cubicBezTo>
                  <a:pt x="2251588" y="747252"/>
                  <a:pt x="2350158" y="745947"/>
                  <a:pt x="2448233" y="737419"/>
                </a:cubicBezTo>
                <a:cubicBezTo>
                  <a:pt x="2509403" y="732100"/>
                  <a:pt x="2517381" y="688000"/>
                  <a:pt x="2566220" y="648929"/>
                </a:cubicBezTo>
                <a:cubicBezTo>
                  <a:pt x="2749474" y="502326"/>
                  <a:pt x="2553024" y="691622"/>
                  <a:pt x="2684207" y="560439"/>
                </a:cubicBezTo>
                <a:cubicBezTo>
                  <a:pt x="2704165" y="490584"/>
                  <a:pt x="2740763" y="413538"/>
                  <a:pt x="2698955" y="339213"/>
                </a:cubicBezTo>
                <a:cubicBezTo>
                  <a:pt x="2671687" y="290736"/>
                  <a:pt x="2620297" y="260555"/>
                  <a:pt x="2580968" y="221226"/>
                </a:cubicBezTo>
                <a:cubicBezTo>
                  <a:pt x="2506638" y="146895"/>
                  <a:pt x="2570741" y="197806"/>
                  <a:pt x="2492478" y="162232"/>
                </a:cubicBezTo>
                <a:cubicBezTo>
                  <a:pt x="2452448" y="144037"/>
                  <a:pt x="2417149" y="113904"/>
                  <a:pt x="2374491" y="103239"/>
                </a:cubicBezTo>
                <a:cubicBezTo>
                  <a:pt x="2331545" y="92502"/>
                  <a:pt x="2285453" y="79985"/>
                  <a:pt x="2241755" y="73742"/>
                </a:cubicBezTo>
                <a:cubicBezTo>
                  <a:pt x="2154032" y="61210"/>
                  <a:pt x="1977359" y="46917"/>
                  <a:pt x="1902542" y="44245"/>
                </a:cubicBezTo>
                <a:cubicBezTo>
                  <a:pt x="1473205" y="28912"/>
                  <a:pt x="1464097" y="29497"/>
                  <a:pt x="1209368" y="29497"/>
                </a:cubicBezTo>
              </a:path>
            </a:pathLst>
          </a:custGeom>
          <a:noFill/>
          <a:ln>
            <a:solidFill>
              <a:srgbClr val="FFC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" name="Volný tvar 5"/>
          <p:cNvSpPr/>
          <p:nvPr/>
        </p:nvSpPr>
        <p:spPr>
          <a:xfrm>
            <a:off x="4939455" y="3701845"/>
            <a:ext cx="2803448" cy="666325"/>
          </a:xfrm>
          <a:custGeom>
            <a:avLst/>
            <a:gdLst>
              <a:gd name="connsiteX0" fmla="*/ 1402351 w 2803448"/>
              <a:gd name="connsiteY0" fmla="*/ 0 h 666325"/>
              <a:gd name="connsiteX1" fmla="*/ 251977 w 2803448"/>
              <a:gd name="connsiteY1" fmla="*/ 14749 h 666325"/>
              <a:gd name="connsiteX2" fmla="*/ 163487 w 2803448"/>
              <a:gd name="connsiteY2" fmla="*/ 29497 h 666325"/>
              <a:gd name="connsiteX3" fmla="*/ 45500 w 2803448"/>
              <a:gd name="connsiteY3" fmla="*/ 88490 h 666325"/>
              <a:gd name="connsiteX4" fmla="*/ 16003 w 2803448"/>
              <a:gd name="connsiteY4" fmla="*/ 132736 h 666325"/>
              <a:gd name="connsiteX5" fmla="*/ 16003 w 2803448"/>
              <a:gd name="connsiteY5" fmla="*/ 324465 h 666325"/>
              <a:gd name="connsiteX6" fmla="*/ 60248 w 2803448"/>
              <a:gd name="connsiteY6" fmla="*/ 412955 h 666325"/>
              <a:gd name="connsiteX7" fmla="*/ 89745 w 2803448"/>
              <a:gd name="connsiteY7" fmla="*/ 457200 h 666325"/>
              <a:gd name="connsiteX8" fmla="*/ 148739 w 2803448"/>
              <a:gd name="connsiteY8" fmla="*/ 471949 h 666325"/>
              <a:gd name="connsiteX9" fmla="*/ 222480 w 2803448"/>
              <a:gd name="connsiteY9" fmla="*/ 501445 h 666325"/>
              <a:gd name="connsiteX10" fmla="*/ 266726 w 2803448"/>
              <a:gd name="connsiteY10" fmla="*/ 530942 h 666325"/>
              <a:gd name="connsiteX11" fmla="*/ 428958 w 2803448"/>
              <a:gd name="connsiteY11" fmla="*/ 545690 h 666325"/>
              <a:gd name="connsiteX12" fmla="*/ 620687 w 2803448"/>
              <a:gd name="connsiteY12" fmla="*/ 575187 h 666325"/>
              <a:gd name="connsiteX13" fmla="*/ 959900 w 2803448"/>
              <a:gd name="connsiteY13" fmla="*/ 604684 h 666325"/>
              <a:gd name="connsiteX14" fmla="*/ 1697319 w 2803448"/>
              <a:gd name="connsiteY14" fmla="*/ 634181 h 666325"/>
              <a:gd name="connsiteX15" fmla="*/ 2685461 w 2803448"/>
              <a:gd name="connsiteY15" fmla="*/ 589936 h 666325"/>
              <a:gd name="connsiteX16" fmla="*/ 2729706 w 2803448"/>
              <a:gd name="connsiteY16" fmla="*/ 560439 h 666325"/>
              <a:gd name="connsiteX17" fmla="*/ 2759203 w 2803448"/>
              <a:gd name="connsiteY17" fmla="*/ 516194 h 666325"/>
              <a:gd name="connsiteX18" fmla="*/ 2803448 w 2803448"/>
              <a:gd name="connsiteY18" fmla="*/ 339213 h 666325"/>
              <a:gd name="connsiteX19" fmla="*/ 2788700 w 2803448"/>
              <a:gd name="connsiteY19" fmla="*/ 147484 h 666325"/>
              <a:gd name="connsiteX20" fmla="*/ 2685461 w 2803448"/>
              <a:gd name="connsiteY20" fmla="*/ 88490 h 666325"/>
              <a:gd name="connsiteX21" fmla="*/ 2257758 w 2803448"/>
              <a:gd name="connsiteY21" fmla="*/ 73742 h 666325"/>
              <a:gd name="connsiteX22" fmla="*/ 1874300 w 2803448"/>
              <a:gd name="connsiteY22" fmla="*/ 44245 h 666325"/>
              <a:gd name="connsiteX23" fmla="*/ 1771061 w 2803448"/>
              <a:gd name="connsiteY23" fmla="*/ 29497 h 666325"/>
              <a:gd name="connsiteX24" fmla="*/ 1358106 w 2803448"/>
              <a:gd name="connsiteY24" fmla="*/ 29497 h 666325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</a:cxnLst>
            <a:rect l="l" t="t" r="r" b="b"/>
            <a:pathLst>
              <a:path w="2803448" h="666325">
                <a:moveTo>
                  <a:pt x="1402351" y="0"/>
                </a:moveTo>
                <a:lnTo>
                  <a:pt x="251977" y="14749"/>
                </a:lnTo>
                <a:cubicBezTo>
                  <a:pt x="222082" y="15461"/>
                  <a:pt x="191648" y="19439"/>
                  <a:pt x="163487" y="29497"/>
                </a:cubicBezTo>
                <a:cubicBezTo>
                  <a:pt x="122078" y="44286"/>
                  <a:pt x="45500" y="88490"/>
                  <a:pt x="45500" y="88490"/>
                </a:cubicBezTo>
                <a:cubicBezTo>
                  <a:pt x="35668" y="103239"/>
                  <a:pt x="22985" y="116444"/>
                  <a:pt x="16003" y="132736"/>
                </a:cubicBezTo>
                <a:cubicBezTo>
                  <a:pt x="-9866" y="193097"/>
                  <a:pt x="-272" y="263433"/>
                  <a:pt x="16003" y="324465"/>
                </a:cubicBezTo>
                <a:cubicBezTo>
                  <a:pt x="24500" y="356330"/>
                  <a:pt x="44232" y="384127"/>
                  <a:pt x="60248" y="412955"/>
                </a:cubicBezTo>
                <a:cubicBezTo>
                  <a:pt x="68856" y="428450"/>
                  <a:pt x="74997" y="447368"/>
                  <a:pt x="89745" y="457200"/>
                </a:cubicBezTo>
                <a:cubicBezTo>
                  <a:pt x="106611" y="468444"/>
                  <a:pt x="129509" y="465539"/>
                  <a:pt x="148739" y="471949"/>
                </a:cubicBezTo>
                <a:cubicBezTo>
                  <a:pt x="173854" y="480321"/>
                  <a:pt x="198801" y="489606"/>
                  <a:pt x="222480" y="501445"/>
                </a:cubicBezTo>
                <a:cubicBezTo>
                  <a:pt x="238334" y="509372"/>
                  <a:pt x="249394" y="527228"/>
                  <a:pt x="266726" y="530942"/>
                </a:cubicBezTo>
                <a:cubicBezTo>
                  <a:pt x="319821" y="542319"/>
                  <a:pt x="374881" y="540774"/>
                  <a:pt x="428958" y="545690"/>
                </a:cubicBezTo>
                <a:cubicBezTo>
                  <a:pt x="523407" y="569303"/>
                  <a:pt x="484788" y="562447"/>
                  <a:pt x="620687" y="575187"/>
                </a:cubicBezTo>
                <a:cubicBezTo>
                  <a:pt x="733689" y="585781"/>
                  <a:pt x="846454" y="601246"/>
                  <a:pt x="959900" y="604684"/>
                </a:cubicBezTo>
                <a:cubicBezTo>
                  <a:pt x="1530277" y="621968"/>
                  <a:pt x="1284570" y="609901"/>
                  <a:pt x="1697319" y="634181"/>
                </a:cubicBezTo>
                <a:cubicBezTo>
                  <a:pt x="1789099" y="632701"/>
                  <a:pt x="2402422" y="731455"/>
                  <a:pt x="2685461" y="589936"/>
                </a:cubicBezTo>
                <a:cubicBezTo>
                  <a:pt x="2701315" y="582009"/>
                  <a:pt x="2714958" y="570271"/>
                  <a:pt x="2729706" y="560439"/>
                </a:cubicBezTo>
                <a:cubicBezTo>
                  <a:pt x="2739538" y="545691"/>
                  <a:pt x="2753598" y="533010"/>
                  <a:pt x="2759203" y="516194"/>
                </a:cubicBezTo>
                <a:cubicBezTo>
                  <a:pt x="2778433" y="458505"/>
                  <a:pt x="2803448" y="339213"/>
                  <a:pt x="2803448" y="339213"/>
                </a:cubicBezTo>
                <a:cubicBezTo>
                  <a:pt x="2798532" y="275303"/>
                  <a:pt x="2804246" y="209669"/>
                  <a:pt x="2788700" y="147484"/>
                </a:cubicBezTo>
                <a:cubicBezTo>
                  <a:pt x="2778651" y="107288"/>
                  <a:pt x="2717527" y="90433"/>
                  <a:pt x="2685461" y="88490"/>
                </a:cubicBezTo>
                <a:cubicBezTo>
                  <a:pt x="2543070" y="79860"/>
                  <a:pt x="2400326" y="78658"/>
                  <a:pt x="2257758" y="73742"/>
                </a:cubicBezTo>
                <a:cubicBezTo>
                  <a:pt x="1977723" y="38739"/>
                  <a:pt x="2345050" y="81905"/>
                  <a:pt x="1874300" y="44245"/>
                </a:cubicBezTo>
                <a:cubicBezTo>
                  <a:pt x="1839648" y="41473"/>
                  <a:pt x="1805809" y="30490"/>
                  <a:pt x="1771061" y="29497"/>
                </a:cubicBezTo>
                <a:cubicBezTo>
                  <a:pt x="1633465" y="25566"/>
                  <a:pt x="1495758" y="29497"/>
                  <a:pt x="1358106" y="29497"/>
                </a:cubicBezTo>
              </a:path>
            </a:pathLst>
          </a:custGeom>
          <a:noFill/>
          <a:ln>
            <a:solidFill>
              <a:srgbClr val="00B05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7" name="Volný tvar 6"/>
          <p:cNvSpPr/>
          <p:nvPr/>
        </p:nvSpPr>
        <p:spPr>
          <a:xfrm>
            <a:off x="6636774" y="5825613"/>
            <a:ext cx="2477729" cy="575187"/>
          </a:xfrm>
          <a:custGeom>
            <a:avLst/>
            <a:gdLst>
              <a:gd name="connsiteX0" fmla="*/ 1253613 w 2477729"/>
              <a:gd name="connsiteY0" fmla="*/ 0 h 575187"/>
              <a:gd name="connsiteX1" fmla="*/ 575187 w 2477729"/>
              <a:gd name="connsiteY1" fmla="*/ 14748 h 575187"/>
              <a:gd name="connsiteX2" fmla="*/ 412955 w 2477729"/>
              <a:gd name="connsiteY2" fmla="*/ 58993 h 575187"/>
              <a:gd name="connsiteX3" fmla="*/ 309716 w 2477729"/>
              <a:gd name="connsiteY3" fmla="*/ 73742 h 575187"/>
              <a:gd name="connsiteX4" fmla="*/ 132736 w 2477729"/>
              <a:gd name="connsiteY4" fmla="*/ 162232 h 575187"/>
              <a:gd name="connsiteX5" fmla="*/ 88491 w 2477729"/>
              <a:gd name="connsiteY5" fmla="*/ 235974 h 575187"/>
              <a:gd name="connsiteX6" fmla="*/ 0 w 2477729"/>
              <a:gd name="connsiteY6" fmla="*/ 353961 h 575187"/>
              <a:gd name="connsiteX7" fmla="*/ 14749 w 2477729"/>
              <a:gd name="connsiteY7" fmla="*/ 471948 h 575187"/>
              <a:gd name="connsiteX8" fmla="*/ 58994 w 2477729"/>
              <a:gd name="connsiteY8" fmla="*/ 486697 h 575187"/>
              <a:gd name="connsiteX9" fmla="*/ 191729 w 2477729"/>
              <a:gd name="connsiteY9" fmla="*/ 530942 h 575187"/>
              <a:gd name="connsiteX10" fmla="*/ 368710 w 2477729"/>
              <a:gd name="connsiteY10" fmla="*/ 575187 h 575187"/>
              <a:gd name="connsiteX11" fmla="*/ 2050026 w 2477729"/>
              <a:gd name="connsiteY11" fmla="*/ 560439 h 575187"/>
              <a:gd name="connsiteX12" fmla="*/ 2197510 w 2477729"/>
              <a:gd name="connsiteY12" fmla="*/ 486697 h 575187"/>
              <a:gd name="connsiteX13" fmla="*/ 2241755 w 2477729"/>
              <a:gd name="connsiteY13" fmla="*/ 471948 h 575187"/>
              <a:gd name="connsiteX14" fmla="*/ 2374491 w 2477729"/>
              <a:gd name="connsiteY14" fmla="*/ 412955 h 575187"/>
              <a:gd name="connsiteX15" fmla="*/ 2403987 w 2477729"/>
              <a:gd name="connsiteY15" fmla="*/ 368710 h 575187"/>
              <a:gd name="connsiteX16" fmla="*/ 2477729 w 2477729"/>
              <a:gd name="connsiteY16" fmla="*/ 280219 h 575187"/>
              <a:gd name="connsiteX17" fmla="*/ 2448232 w 2477729"/>
              <a:gd name="connsiteY17" fmla="*/ 176981 h 575187"/>
              <a:gd name="connsiteX18" fmla="*/ 2389239 w 2477729"/>
              <a:gd name="connsiteY18" fmla="*/ 132735 h 575187"/>
              <a:gd name="connsiteX19" fmla="*/ 2315497 w 2477729"/>
              <a:gd name="connsiteY19" fmla="*/ 88490 h 575187"/>
              <a:gd name="connsiteX20" fmla="*/ 2153265 w 2477729"/>
              <a:gd name="connsiteY20" fmla="*/ 58993 h 575187"/>
              <a:gd name="connsiteX21" fmla="*/ 1681316 w 2477729"/>
              <a:gd name="connsiteY21" fmla="*/ 44245 h 575187"/>
              <a:gd name="connsiteX22" fmla="*/ 1209368 w 2477729"/>
              <a:gd name="connsiteY22" fmla="*/ 29497 h 575187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</a:cxnLst>
            <a:rect l="l" t="t" r="r" b="b"/>
            <a:pathLst>
              <a:path w="2477729" h="575187">
                <a:moveTo>
                  <a:pt x="1253613" y="0"/>
                </a:moveTo>
                <a:lnTo>
                  <a:pt x="575187" y="14748"/>
                </a:lnTo>
                <a:cubicBezTo>
                  <a:pt x="509987" y="17305"/>
                  <a:pt x="476816" y="44256"/>
                  <a:pt x="412955" y="58993"/>
                </a:cubicBezTo>
                <a:cubicBezTo>
                  <a:pt x="379083" y="66810"/>
                  <a:pt x="344129" y="68826"/>
                  <a:pt x="309716" y="73742"/>
                </a:cubicBezTo>
                <a:cubicBezTo>
                  <a:pt x="250723" y="103239"/>
                  <a:pt x="166670" y="105675"/>
                  <a:pt x="132736" y="162232"/>
                </a:cubicBezTo>
                <a:cubicBezTo>
                  <a:pt x="117988" y="186813"/>
                  <a:pt x="105691" y="213042"/>
                  <a:pt x="88491" y="235974"/>
                </a:cubicBezTo>
                <a:cubicBezTo>
                  <a:pt x="-40539" y="408013"/>
                  <a:pt x="143642" y="114557"/>
                  <a:pt x="0" y="353961"/>
                </a:cubicBezTo>
                <a:cubicBezTo>
                  <a:pt x="4916" y="393290"/>
                  <a:pt x="-1348" y="435729"/>
                  <a:pt x="14749" y="471948"/>
                </a:cubicBezTo>
                <a:cubicBezTo>
                  <a:pt x="21063" y="486154"/>
                  <a:pt x="45089" y="479745"/>
                  <a:pt x="58994" y="486697"/>
                </a:cubicBezTo>
                <a:cubicBezTo>
                  <a:pt x="162681" y="538541"/>
                  <a:pt x="27448" y="503561"/>
                  <a:pt x="191729" y="530942"/>
                </a:cubicBezTo>
                <a:cubicBezTo>
                  <a:pt x="262540" y="559266"/>
                  <a:pt x="285492" y="575187"/>
                  <a:pt x="368710" y="575187"/>
                </a:cubicBezTo>
                <a:lnTo>
                  <a:pt x="2050026" y="560439"/>
                </a:lnTo>
                <a:cubicBezTo>
                  <a:pt x="2241394" y="496649"/>
                  <a:pt x="2050745" y="570563"/>
                  <a:pt x="2197510" y="486697"/>
                </a:cubicBezTo>
                <a:cubicBezTo>
                  <a:pt x="2211008" y="478984"/>
                  <a:pt x="2227199" y="477407"/>
                  <a:pt x="2241755" y="471948"/>
                </a:cubicBezTo>
                <a:cubicBezTo>
                  <a:pt x="2317087" y="443699"/>
                  <a:pt x="2307450" y="446475"/>
                  <a:pt x="2374491" y="412955"/>
                </a:cubicBezTo>
                <a:cubicBezTo>
                  <a:pt x="2384323" y="398207"/>
                  <a:pt x="2392640" y="382327"/>
                  <a:pt x="2403987" y="368710"/>
                </a:cubicBezTo>
                <a:cubicBezTo>
                  <a:pt x="2498624" y="255144"/>
                  <a:pt x="2404489" y="390077"/>
                  <a:pt x="2477729" y="280219"/>
                </a:cubicBezTo>
                <a:cubicBezTo>
                  <a:pt x="2467897" y="245806"/>
                  <a:pt x="2466646" y="207670"/>
                  <a:pt x="2448232" y="176981"/>
                </a:cubicBezTo>
                <a:cubicBezTo>
                  <a:pt x="2435585" y="155903"/>
                  <a:pt x="2409691" y="146370"/>
                  <a:pt x="2389239" y="132735"/>
                </a:cubicBezTo>
                <a:cubicBezTo>
                  <a:pt x="2365388" y="116834"/>
                  <a:pt x="2341692" y="100132"/>
                  <a:pt x="2315497" y="88490"/>
                </a:cubicBezTo>
                <a:cubicBezTo>
                  <a:pt x="2285383" y="75106"/>
                  <a:pt x="2169204" y="59810"/>
                  <a:pt x="2153265" y="58993"/>
                </a:cubicBezTo>
                <a:cubicBezTo>
                  <a:pt x="1996078" y="50932"/>
                  <a:pt x="1838632" y="49161"/>
                  <a:pt x="1681316" y="44245"/>
                </a:cubicBezTo>
                <a:cubicBezTo>
                  <a:pt x="1446253" y="14863"/>
                  <a:pt x="1602964" y="29497"/>
                  <a:pt x="1209368" y="29497"/>
                </a:cubicBezTo>
              </a:path>
            </a:pathLst>
          </a:custGeom>
          <a:noFill/>
          <a:ln>
            <a:solidFill>
              <a:srgbClr val="00B0F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8" name="Volný tvar 7"/>
          <p:cNvSpPr/>
          <p:nvPr/>
        </p:nvSpPr>
        <p:spPr>
          <a:xfrm>
            <a:off x="2477729" y="2168013"/>
            <a:ext cx="619432" cy="2802193"/>
          </a:xfrm>
          <a:custGeom>
            <a:avLst/>
            <a:gdLst>
              <a:gd name="connsiteX0" fmla="*/ 619432 w 619432"/>
              <a:gd name="connsiteY0" fmla="*/ 0 h 2802193"/>
              <a:gd name="connsiteX1" fmla="*/ 516194 w 619432"/>
              <a:gd name="connsiteY1" fmla="*/ 88490 h 2802193"/>
              <a:gd name="connsiteX2" fmla="*/ 412955 w 619432"/>
              <a:gd name="connsiteY2" fmla="*/ 221226 h 2802193"/>
              <a:gd name="connsiteX3" fmla="*/ 353961 w 619432"/>
              <a:gd name="connsiteY3" fmla="*/ 339213 h 2802193"/>
              <a:gd name="connsiteX4" fmla="*/ 339213 w 619432"/>
              <a:gd name="connsiteY4" fmla="*/ 383458 h 2802193"/>
              <a:gd name="connsiteX5" fmla="*/ 280219 w 619432"/>
              <a:gd name="connsiteY5" fmla="*/ 530942 h 2802193"/>
              <a:gd name="connsiteX6" fmla="*/ 250723 w 619432"/>
              <a:gd name="connsiteY6" fmla="*/ 914400 h 2802193"/>
              <a:gd name="connsiteX7" fmla="*/ 235974 w 619432"/>
              <a:gd name="connsiteY7" fmla="*/ 1533832 h 2802193"/>
              <a:gd name="connsiteX8" fmla="*/ 235974 w 619432"/>
              <a:gd name="connsiteY8" fmla="*/ 2654710 h 2802193"/>
              <a:gd name="connsiteX9" fmla="*/ 191729 w 619432"/>
              <a:gd name="connsiteY9" fmla="*/ 2684206 h 2802193"/>
              <a:gd name="connsiteX10" fmla="*/ 147484 w 619432"/>
              <a:gd name="connsiteY10" fmla="*/ 2728452 h 2802193"/>
              <a:gd name="connsiteX11" fmla="*/ 117987 w 619432"/>
              <a:gd name="connsiteY11" fmla="*/ 2772697 h 2802193"/>
              <a:gd name="connsiteX12" fmla="*/ 73742 w 619432"/>
              <a:gd name="connsiteY12" fmla="*/ 2787445 h 2802193"/>
              <a:gd name="connsiteX13" fmla="*/ 0 w 619432"/>
              <a:gd name="connsiteY13" fmla="*/ 2802193 h 2802193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</a:cxnLst>
            <a:rect l="l" t="t" r="r" b="b"/>
            <a:pathLst>
              <a:path w="619432" h="2802193">
                <a:moveTo>
                  <a:pt x="619432" y="0"/>
                </a:moveTo>
                <a:cubicBezTo>
                  <a:pt x="464985" y="193061"/>
                  <a:pt x="632647" y="10856"/>
                  <a:pt x="516194" y="88490"/>
                </a:cubicBezTo>
                <a:cubicBezTo>
                  <a:pt x="477786" y="114095"/>
                  <a:pt x="430988" y="189668"/>
                  <a:pt x="412955" y="221226"/>
                </a:cubicBezTo>
                <a:cubicBezTo>
                  <a:pt x="391139" y="259404"/>
                  <a:pt x="367866" y="297498"/>
                  <a:pt x="353961" y="339213"/>
                </a:cubicBezTo>
                <a:cubicBezTo>
                  <a:pt x="349045" y="353961"/>
                  <a:pt x="344794" y="368948"/>
                  <a:pt x="339213" y="383458"/>
                </a:cubicBezTo>
                <a:cubicBezTo>
                  <a:pt x="320206" y="432877"/>
                  <a:pt x="280219" y="530942"/>
                  <a:pt x="280219" y="530942"/>
                </a:cubicBezTo>
                <a:cubicBezTo>
                  <a:pt x="269186" y="652308"/>
                  <a:pt x="254920" y="794792"/>
                  <a:pt x="250723" y="914400"/>
                </a:cubicBezTo>
                <a:cubicBezTo>
                  <a:pt x="243481" y="1120809"/>
                  <a:pt x="240890" y="1327355"/>
                  <a:pt x="235974" y="1533832"/>
                </a:cubicBezTo>
                <a:cubicBezTo>
                  <a:pt x="244168" y="1845195"/>
                  <a:pt x="267111" y="2343347"/>
                  <a:pt x="235974" y="2654710"/>
                </a:cubicBezTo>
                <a:cubicBezTo>
                  <a:pt x="234210" y="2672347"/>
                  <a:pt x="205346" y="2672859"/>
                  <a:pt x="191729" y="2684206"/>
                </a:cubicBezTo>
                <a:cubicBezTo>
                  <a:pt x="175706" y="2697559"/>
                  <a:pt x="160837" y="2712429"/>
                  <a:pt x="147484" y="2728452"/>
                </a:cubicBezTo>
                <a:cubicBezTo>
                  <a:pt x="136137" y="2742069"/>
                  <a:pt x="131828" y="2761624"/>
                  <a:pt x="117987" y="2772697"/>
                </a:cubicBezTo>
                <a:cubicBezTo>
                  <a:pt x="105848" y="2782408"/>
                  <a:pt x="88824" y="2783675"/>
                  <a:pt x="73742" y="2787445"/>
                </a:cubicBezTo>
                <a:cubicBezTo>
                  <a:pt x="49423" y="2793525"/>
                  <a:pt x="0" y="2802193"/>
                  <a:pt x="0" y="2802193"/>
                </a:cubicBezTo>
              </a:path>
            </a:pathLst>
          </a:custGeom>
          <a:noFill/>
          <a:ln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9" name="Volný tvar 8"/>
          <p:cNvSpPr/>
          <p:nvPr/>
        </p:nvSpPr>
        <p:spPr>
          <a:xfrm>
            <a:off x="2462981" y="2889960"/>
            <a:ext cx="1342103" cy="2375214"/>
          </a:xfrm>
          <a:custGeom>
            <a:avLst/>
            <a:gdLst>
              <a:gd name="connsiteX0" fmla="*/ 1342103 w 1342103"/>
              <a:gd name="connsiteY0" fmla="*/ 2375214 h 2375214"/>
              <a:gd name="connsiteX1" fmla="*/ 1002890 w 1342103"/>
              <a:gd name="connsiteY1" fmla="*/ 2360466 h 2375214"/>
              <a:gd name="connsiteX2" fmla="*/ 899651 w 1342103"/>
              <a:gd name="connsiteY2" fmla="*/ 2286724 h 2375214"/>
              <a:gd name="connsiteX3" fmla="*/ 811161 w 1342103"/>
              <a:gd name="connsiteY3" fmla="*/ 2212982 h 2375214"/>
              <a:gd name="connsiteX4" fmla="*/ 781664 w 1342103"/>
              <a:gd name="connsiteY4" fmla="*/ 2168737 h 2375214"/>
              <a:gd name="connsiteX5" fmla="*/ 678425 w 1342103"/>
              <a:gd name="connsiteY5" fmla="*/ 2065498 h 2375214"/>
              <a:gd name="connsiteX6" fmla="*/ 604684 w 1342103"/>
              <a:gd name="connsiteY6" fmla="*/ 1962259 h 2375214"/>
              <a:gd name="connsiteX7" fmla="*/ 560438 w 1342103"/>
              <a:gd name="connsiteY7" fmla="*/ 1918014 h 2375214"/>
              <a:gd name="connsiteX8" fmla="*/ 516193 w 1342103"/>
              <a:gd name="connsiteY8" fmla="*/ 1770530 h 2375214"/>
              <a:gd name="connsiteX9" fmla="*/ 486696 w 1342103"/>
              <a:gd name="connsiteY9" fmla="*/ 1726285 h 2375214"/>
              <a:gd name="connsiteX10" fmla="*/ 457200 w 1342103"/>
              <a:gd name="connsiteY10" fmla="*/ 1519808 h 2375214"/>
              <a:gd name="connsiteX11" fmla="*/ 442451 w 1342103"/>
              <a:gd name="connsiteY11" fmla="*/ 1475563 h 2375214"/>
              <a:gd name="connsiteX12" fmla="*/ 427703 w 1342103"/>
              <a:gd name="connsiteY12" fmla="*/ 870879 h 2375214"/>
              <a:gd name="connsiteX13" fmla="*/ 412954 w 1342103"/>
              <a:gd name="connsiteY13" fmla="*/ 575911 h 2375214"/>
              <a:gd name="connsiteX14" fmla="*/ 398206 w 1342103"/>
              <a:gd name="connsiteY14" fmla="*/ 487421 h 2375214"/>
              <a:gd name="connsiteX15" fmla="*/ 383458 w 1342103"/>
              <a:gd name="connsiteY15" fmla="*/ 339937 h 2375214"/>
              <a:gd name="connsiteX16" fmla="*/ 368709 w 1342103"/>
              <a:gd name="connsiteY16" fmla="*/ 251446 h 2375214"/>
              <a:gd name="connsiteX17" fmla="*/ 324464 w 1342103"/>
              <a:gd name="connsiteY17" fmla="*/ 133459 h 2375214"/>
              <a:gd name="connsiteX18" fmla="*/ 280219 w 1342103"/>
              <a:gd name="connsiteY18" fmla="*/ 89214 h 2375214"/>
              <a:gd name="connsiteX19" fmla="*/ 191729 w 1342103"/>
              <a:gd name="connsiteY19" fmla="*/ 30221 h 2375214"/>
              <a:gd name="connsiteX20" fmla="*/ 44245 w 1342103"/>
              <a:gd name="connsiteY20" fmla="*/ 724 h 2375214"/>
              <a:gd name="connsiteX21" fmla="*/ 0 w 1342103"/>
              <a:gd name="connsiteY21" fmla="*/ 724 h 2375214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</a:cxnLst>
            <a:rect l="l" t="t" r="r" b="b"/>
            <a:pathLst>
              <a:path w="1342103" h="2375214">
                <a:moveTo>
                  <a:pt x="1342103" y="2375214"/>
                </a:moveTo>
                <a:cubicBezTo>
                  <a:pt x="1229032" y="2370298"/>
                  <a:pt x="1115376" y="2372964"/>
                  <a:pt x="1002890" y="2360466"/>
                </a:cubicBezTo>
                <a:cubicBezTo>
                  <a:pt x="955062" y="2355152"/>
                  <a:pt x="931152" y="2314725"/>
                  <a:pt x="899651" y="2286724"/>
                </a:cubicBezTo>
                <a:cubicBezTo>
                  <a:pt x="870953" y="2261215"/>
                  <a:pt x="838311" y="2240132"/>
                  <a:pt x="811161" y="2212982"/>
                </a:cubicBezTo>
                <a:cubicBezTo>
                  <a:pt x="798627" y="2200448"/>
                  <a:pt x="793522" y="2181912"/>
                  <a:pt x="781664" y="2168737"/>
                </a:cubicBezTo>
                <a:cubicBezTo>
                  <a:pt x="749107" y="2132563"/>
                  <a:pt x="705420" y="2105992"/>
                  <a:pt x="678425" y="2065498"/>
                </a:cubicBezTo>
                <a:cubicBezTo>
                  <a:pt x="655081" y="2030482"/>
                  <a:pt x="632124" y="1994272"/>
                  <a:pt x="604684" y="1962259"/>
                </a:cubicBezTo>
                <a:cubicBezTo>
                  <a:pt x="591110" y="1946423"/>
                  <a:pt x="575187" y="1932762"/>
                  <a:pt x="560438" y="1918014"/>
                </a:cubicBezTo>
                <a:cubicBezTo>
                  <a:pt x="552194" y="1885035"/>
                  <a:pt x="530556" y="1792075"/>
                  <a:pt x="516193" y="1770530"/>
                </a:cubicBezTo>
                <a:lnTo>
                  <a:pt x="486696" y="1726285"/>
                </a:lnTo>
                <a:cubicBezTo>
                  <a:pt x="477520" y="1643698"/>
                  <a:pt x="475982" y="1594936"/>
                  <a:pt x="457200" y="1519808"/>
                </a:cubicBezTo>
                <a:cubicBezTo>
                  <a:pt x="453429" y="1504726"/>
                  <a:pt x="447367" y="1490311"/>
                  <a:pt x="442451" y="1475563"/>
                </a:cubicBezTo>
                <a:cubicBezTo>
                  <a:pt x="437535" y="1274002"/>
                  <a:pt x="434310" y="1072392"/>
                  <a:pt x="427703" y="870879"/>
                </a:cubicBezTo>
                <a:cubicBezTo>
                  <a:pt x="424477" y="772486"/>
                  <a:pt x="420504" y="674067"/>
                  <a:pt x="412954" y="575911"/>
                </a:cubicBezTo>
                <a:cubicBezTo>
                  <a:pt x="410660" y="546096"/>
                  <a:pt x="401915" y="517094"/>
                  <a:pt x="398206" y="487421"/>
                </a:cubicBezTo>
                <a:cubicBezTo>
                  <a:pt x="392078" y="438396"/>
                  <a:pt x="389586" y="388962"/>
                  <a:pt x="383458" y="339937"/>
                </a:cubicBezTo>
                <a:cubicBezTo>
                  <a:pt x="379749" y="310264"/>
                  <a:pt x="374574" y="280769"/>
                  <a:pt x="368709" y="251446"/>
                </a:cubicBezTo>
                <a:cubicBezTo>
                  <a:pt x="360131" y="208558"/>
                  <a:pt x="350549" y="169978"/>
                  <a:pt x="324464" y="133459"/>
                </a:cubicBezTo>
                <a:cubicBezTo>
                  <a:pt x="312341" y="116487"/>
                  <a:pt x="296683" y="102019"/>
                  <a:pt x="280219" y="89214"/>
                </a:cubicBezTo>
                <a:cubicBezTo>
                  <a:pt x="252236" y="67450"/>
                  <a:pt x="226121" y="38819"/>
                  <a:pt x="191729" y="30221"/>
                </a:cubicBezTo>
                <a:cubicBezTo>
                  <a:pt x="133136" y="15572"/>
                  <a:pt x="109340" y="7957"/>
                  <a:pt x="44245" y="724"/>
                </a:cubicBezTo>
                <a:cubicBezTo>
                  <a:pt x="29587" y="-905"/>
                  <a:pt x="14748" y="724"/>
                  <a:pt x="0" y="724"/>
                </a:cubicBezTo>
              </a:path>
            </a:pathLst>
          </a:custGeom>
          <a:noFill/>
          <a:ln>
            <a:solidFill>
              <a:srgbClr val="FFC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0" name="Volný tvar 9"/>
          <p:cNvSpPr/>
          <p:nvPr/>
        </p:nvSpPr>
        <p:spPr>
          <a:xfrm>
            <a:off x="2448232" y="4321277"/>
            <a:ext cx="4188728" cy="2418736"/>
          </a:xfrm>
          <a:custGeom>
            <a:avLst/>
            <a:gdLst>
              <a:gd name="connsiteX0" fmla="*/ 3893574 w 4188728"/>
              <a:gd name="connsiteY0" fmla="*/ 0 h 2418736"/>
              <a:gd name="connsiteX1" fmla="*/ 3937820 w 4188728"/>
              <a:gd name="connsiteY1" fmla="*/ 176981 h 2418736"/>
              <a:gd name="connsiteX2" fmla="*/ 3952568 w 4188728"/>
              <a:gd name="connsiteY2" fmla="*/ 221226 h 2418736"/>
              <a:gd name="connsiteX3" fmla="*/ 3982065 w 4188728"/>
              <a:gd name="connsiteY3" fmla="*/ 265471 h 2418736"/>
              <a:gd name="connsiteX4" fmla="*/ 3996813 w 4188728"/>
              <a:gd name="connsiteY4" fmla="*/ 309717 h 2418736"/>
              <a:gd name="connsiteX5" fmla="*/ 4011562 w 4188728"/>
              <a:gd name="connsiteY5" fmla="*/ 368710 h 2418736"/>
              <a:gd name="connsiteX6" fmla="*/ 4041058 w 4188728"/>
              <a:gd name="connsiteY6" fmla="*/ 412955 h 2418736"/>
              <a:gd name="connsiteX7" fmla="*/ 4055807 w 4188728"/>
              <a:gd name="connsiteY7" fmla="*/ 486697 h 2418736"/>
              <a:gd name="connsiteX8" fmla="*/ 4070555 w 4188728"/>
              <a:gd name="connsiteY8" fmla="*/ 589936 h 2418736"/>
              <a:gd name="connsiteX9" fmla="*/ 4085303 w 4188728"/>
              <a:gd name="connsiteY9" fmla="*/ 634181 h 2418736"/>
              <a:gd name="connsiteX10" fmla="*/ 4100052 w 4188728"/>
              <a:gd name="connsiteY10" fmla="*/ 693175 h 2418736"/>
              <a:gd name="connsiteX11" fmla="*/ 4129549 w 4188728"/>
              <a:gd name="connsiteY11" fmla="*/ 811162 h 2418736"/>
              <a:gd name="connsiteX12" fmla="*/ 4144297 w 4188728"/>
              <a:gd name="connsiteY12" fmla="*/ 899652 h 2418736"/>
              <a:gd name="connsiteX13" fmla="*/ 4159045 w 4188728"/>
              <a:gd name="connsiteY13" fmla="*/ 943897 h 2418736"/>
              <a:gd name="connsiteX14" fmla="*/ 4173794 w 4188728"/>
              <a:gd name="connsiteY14" fmla="*/ 1002891 h 2418736"/>
              <a:gd name="connsiteX15" fmla="*/ 4188542 w 4188728"/>
              <a:gd name="connsiteY15" fmla="*/ 1209368 h 2418736"/>
              <a:gd name="connsiteX16" fmla="*/ 4144297 w 4188728"/>
              <a:gd name="connsiteY16" fmla="*/ 1548581 h 2418736"/>
              <a:gd name="connsiteX17" fmla="*/ 4129549 w 4188728"/>
              <a:gd name="connsiteY17" fmla="*/ 1592826 h 2418736"/>
              <a:gd name="connsiteX18" fmla="*/ 4100052 w 4188728"/>
              <a:gd name="connsiteY18" fmla="*/ 1637071 h 2418736"/>
              <a:gd name="connsiteX19" fmla="*/ 4055807 w 4188728"/>
              <a:gd name="connsiteY19" fmla="*/ 1710813 h 2418736"/>
              <a:gd name="connsiteX20" fmla="*/ 3937820 w 4188728"/>
              <a:gd name="connsiteY20" fmla="*/ 1828800 h 2418736"/>
              <a:gd name="connsiteX21" fmla="*/ 3893574 w 4188728"/>
              <a:gd name="connsiteY21" fmla="*/ 1887794 h 2418736"/>
              <a:gd name="connsiteX22" fmla="*/ 3864078 w 4188728"/>
              <a:gd name="connsiteY22" fmla="*/ 1946788 h 2418736"/>
              <a:gd name="connsiteX23" fmla="*/ 3819833 w 4188728"/>
              <a:gd name="connsiteY23" fmla="*/ 1976284 h 2418736"/>
              <a:gd name="connsiteX24" fmla="*/ 3775587 w 4188728"/>
              <a:gd name="connsiteY24" fmla="*/ 2035278 h 2418736"/>
              <a:gd name="connsiteX25" fmla="*/ 3746091 w 4188728"/>
              <a:gd name="connsiteY25" fmla="*/ 2079523 h 2418736"/>
              <a:gd name="connsiteX26" fmla="*/ 3672349 w 4188728"/>
              <a:gd name="connsiteY26" fmla="*/ 2123768 h 2418736"/>
              <a:gd name="connsiteX27" fmla="*/ 3569110 w 4188728"/>
              <a:gd name="connsiteY27" fmla="*/ 2197510 h 2418736"/>
              <a:gd name="connsiteX28" fmla="*/ 3436374 w 4188728"/>
              <a:gd name="connsiteY28" fmla="*/ 2286000 h 2418736"/>
              <a:gd name="connsiteX29" fmla="*/ 3392129 w 4188728"/>
              <a:gd name="connsiteY29" fmla="*/ 2300749 h 2418736"/>
              <a:gd name="connsiteX30" fmla="*/ 3333136 w 4188728"/>
              <a:gd name="connsiteY30" fmla="*/ 2330246 h 2418736"/>
              <a:gd name="connsiteX31" fmla="*/ 3229897 w 4188728"/>
              <a:gd name="connsiteY31" fmla="*/ 2359742 h 2418736"/>
              <a:gd name="connsiteX32" fmla="*/ 3170903 w 4188728"/>
              <a:gd name="connsiteY32" fmla="*/ 2389239 h 2418736"/>
              <a:gd name="connsiteX33" fmla="*/ 3097162 w 4188728"/>
              <a:gd name="connsiteY33" fmla="*/ 2403988 h 2418736"/>
              <a:gd name="connsiteX34" fmla="*/ 3038168 w 4188728"/>
              <a:gd name="connsiteY34" fmla="*/ 2418736 h 2418736"/>
              <a:gd name="connsiteX35" fmla="*/ 2654710 w 4188728"/>
              <a:gd name="connsiteY35" fmla="*/ 2359742 h 2418736"/>
              <a:gd name="connsiteX36" fmla="*/ 2551471 w 4188728"/>
              <a:gd name="connsiteY36" fmla="*/ 2330246 h 2418736"/>
              <a:gd name="connsiteX37" fmla="*/ 1637071 w 4188728"/>
              <a:gd name="connsiteY37" fmla="*/ 2300749 h 2418736"/>
              <a:gd name="connsiteX38" fmla="*/ 1563329 w 4188728"/>
              <a:gd name="connsiteY38" fmla="*/ 2286000 h 2418736"/>
              <a:gd name="connsiteX39" fmla="*/ 1460091 w 4188728"/>
              <a:gd name="connsiteY39" fmla="*/ 2256504 h 2418736"/>
              <a:gd name="connsiteX40" fmla="*/ 1356852 w 4188728"/>
              <a:gd name="connsiteY40" fmla="*/ 2241755 h 2418736"/>
              <a:gd name="connsiteX41" fmla="*/ 1238865 w 4188728"/>
              <a:gd name="connsiteY41" fmla="*/ 2212258 h 2418736"/>
              <a:gd name="connsiteX42" fmla="*/ 1194620 w 4188728"/>
              <a:gd name="connsiteY42" fmla="*/ 2197510 h 2418736"/>
              <a:gd name="connsiteX43" fmla="*/ 1120878 w 4188728"/>
              <a:gd name="connsiteY43" fmla="*/ 2182762 h 2418736"/>
              <a:gd name="connsiteX44" fmla="*/ 1076633 w 4188728"/>
              <a:gd name="connsiteY44" fmla="*/ 2168013 h 2418736"/>
              <a:gd name="connsiteX45" fmla="*/ 943897 w 4188728"/>
              <a:gd name="connsiteY45" fmla="*/ 2138517 h 2418736"/>
              <a:gd name="connsiteX46" fmla="*/ 899652 w 4188728"/>
              <a:gd name="connsiteY46" fmla="*/ 2123768 h 2418736"/>
              <a:gd name="connsiteX47" fmla="*/ 722671 w 4188728"/>
              <a:gd name="connsiteY47" fmla="*/ 2109020 h 2418736"/>
              <a:gd name="connsiteX48" fmla="*/ 678426 w 4188728"/>
              <a:gd name="connsiteY48" fmla="*/ 2094271 h 2418736"/>
              <a:gd name="connsiteX49" fmla="*/ 589936 w 4188728"/>
              <a:gd name="connsiteY49" fmla="*/ 2035278 h 2418736"/>
              <a:gd name="connsiteX50" fmla="*/ 560439 w 4188728"/>
              <a:gd name="connsiteY50" fmla="*/ 1991033 h 2418736"/>
              <a:gd name="connsiteX51" fmla="*/ 516194 w 4188728"/>
              <a:gd name="connsiteY51" fmla="*/ 1961536 h 2418736"/>
              <a:gd name="connsiteX52" fmla="*/ 501445 w 4188728"/>
              <a:gd name="connsiteY52" fmla="*/ 1902542 h 2418736"/>
              <a:gd name="connsiteX53" fmla="*/ 471949 w 4188728"/>
              <a:gd name="connsiteY53" fmla="*/ 1858297 h 2418736"/>
              <a:gd name="connsiteX54" fmla="*/ 457200 w 4188728"/>
              <a:gd name="connsiteY54" fmla="*/ 1814052 h 2418736"/>
              <a:gd name="connsiteX55" fmla="*/ 368710 w 4188728"/>
              <a:gd name="connsiteY55" fmla="*/ 1725562 h 2418736"/>
              <a:gd name="connsiteX56" fmla="*/ 324465 w 4188728"/>
              <a:gd name="connsiteY56" fmla="*/ 1710813 h 2418736"/>
              <a:gd name="connsiteX57" fmla="*/ 280220 w 4188728"/>
              <a:gd name="connsiteY57" fmla="*/ 1666568 h 2418736"/>
              <a:gd name="connsiteX58" fmla="*/ 235974 w 4188728"/>
              <a:gd name="connsiteY58" fmla="*/ 1651820 h 2418736"/>
              <a:gd name="connsiteX59" fmla="*/ 206478 w 4188728"/>
              <a:gd name="connsiteY59" fmla="*/ 1607575 h 2418736"/>
              <a:gd name="connsiteX60" fmla="*/ 162233 w 4188728"/>
              <a:gd name="connsiteY60" fmla="*/ 1563329 h 2418736"/>
              <a:gd name="connsiteX61" fmla="*/ 147484 w 4188728"/>
              <a:gd name="connsiteY61" fmla="*/ 1519084 h 2418736"/>
              <a:gd name="connsiteX62" fmla="*/ 103239 w 4188728"/>
              <a:gd name="connsiteY62" fmla="*/ 1504336 h 2418736"/>
              <a:gd name="connsiteX63" fmla="*/ 58994 w 4188728"/>
              <a:gd name="connsiteY63" fmla="*/ 1474839 h 2418736"/>
              <a:gd name="connsiteX64" fmla="*/ 0 w 4188728"/>
              <a:gd name="connsiteY64" fmla="*/ 1460091 h 2418736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</a:cxnLst>
            <a:rect l="l" t="t" r="r" b="b"/>
            <a:pathLst>
              <a:path w="4188728" h="2418736">
                <a:moveTo>
                  <a:pt x="3893574" y="0"/>
                </a:moveTo>
                <a:cubicBezTo>
                  <a:pt x="3913435" y="119163"/>
                  <a:pt x="3898866" y="60119"/>
                  <a:pt x="3937820" y="176981"/>
                </a:cubicBezTo>
                <a:cubicBezTo>
                  <a:pt x="3942736" y="191729"/>
                  <a:pt x="3943945" y="208291"/>
                  <a:pt x="3952568" y="221226"/>
                </a:cubicBezTo>
                <a:lnTo>
                  <a:pt x="3982065" y="265471"/>
                </a:lnTo>
                <a:cubicBezTo>
                  <a:pt x="3986981" y="280220"/>
                  <a:pt x="3992542" y="294769"/>
                  <a:pt x="3996813" y="309717"/>
                </a:cubicBezTo>
                <a:cubicBezTo>
                  <a:pt x="4002382" y="329207"/>
                  <a:pt x="4003577" y="350079"/>
                  <a:pt x="4011562" y="368710"/>
                </a:cubicBezTo>
                <a:cubicBezTo>
                  <a:pt x="4018544" y="385002"/>
                  <a:pt x="4031226" y="398207"/>
                  <a:pt x="4041058" y="412955"/>
                </a:cubicBezTo>
                <a:cubicBezTo>
                  <a:pt x="4045974" y="437536"/>
                  <a:pt x="4051686" y="461971"/>
                  <a:pt x="4055807" y="486697"/>
                </a:cubicBezTo>
                <a:cubicBezTo>
                  <a:pt x="4061522" y="520986"/>
                  <a:pt x="4063738" y="555849"/>
                  <a:pt x="4070555" y="589936"/>
                </a:cubicBezTo>
                <a:cubicBezTo>
                  <a:pt x="4073604" y="605180"/>
                  <a:pt x="4081032" y="619233"/>
                  <a:pt x="4085303" y="634181"/>
                </a:cubicBezTo>
                <a:cubicBezTo>
                  <a:pt x="4090872" y="653671"/>
                  <a:pt x="4095655" y="673388"/>
                  <a:pt x="4100052" y="693175"/>
                </a:cubicBezTo>
                <a:cubicBezTo>
                  <a:pt x="4123782" y="799961"/>
                  <a:pt x="4103193" y="732097"/>
                  <a:pt x="4129549" y="811162"/>
                </a:cubicBezTo>
                <a:cubicBezTo>
                  <a:pt x="4134465" y="840659"/>
                  <a:pt x="4137810" y="870461"/>
                  <a:pt x="4144297" y="899652"/>
                </a:cubicBezTo>
                <a:cubicBezTo>
                  <a:pt x="4147669" y="914828"/>
                  <a:pt x="4154774" y="928949"/>
                  <a:pt x="4159045" y="943897"/>
                </a:cubicBezTo>
                <a:cubicBezTo>
                  <a:pt x="4164614" y="963387"/>
                  <a:pt x="4168878" y="983226"/>
                  <a:pt x="4173794" y="1002891"/>
                </a:cubicBezTo>
                <a:cubicBezTo>
                  <a:pt x="4178710" y="1071717"/>
                  <a:pt x="4188542" y="1140367"/>
                  <a:pt x="4188542" y="1209368"/>
                </a:cubicBezTo>
                <a:cubicBezTo>
                  <a:pt x="4188542" y="1441413"/>
                  <a:pt x="4194113" y="1399133"/>
                  <a:pt x="4144297" y="1548581"/>
                </a:cubicBezTo>
                <a:cubicBezTo>
                  <a:pt x="4139381" y="1563329"/>
                  <a:pt x="4138172" y="1579891"/>
                  <a:pt x="4129549" y="1592826"/>
                </a:cubicBezTo>
                <a:cubicBezTo>
                  <a:pt x="4119717" y="1607574"/>
                  <a:pt x="4109446" y="1622040"/>
                  <a:pt x="4100052" y="1637071"/>
                </a:cubicBezTo>
                <a:cubicBezTo>
                  <a:pt x="4084859" y="1661379"/>
                  <a:pt x="4074323" y="1688930"/>
                  <a:pt x="4055807" y="1710813"/>
                </a:cubicBezTo>
                <a:cubicBezTo>
                  <a:pt x="4019880" y="1753272"/>
                  <a:pt x="3971192" y="1784304"/>
                  <a:pt x="3937820" y="1828800"/>
                </a:cubicBezTo>
                <a:cubicBezTo>
                  <a:pt x="3923071" y="1848465"/>
                  <a:pt x="3906602" y="1866949"/>
                  <a:pt x="3893574" y="1887794"/>
                </a:cubicBezTo>
                <a:cubicBezTo>
                  <a:pt x="3881922" y="1906438"/>
                  <a:pt x="3878153" y="1929898"/>
                  <a:pt x="3864078" y="1946788"/>
                </a:cubicBezTo>
                <a:cubicBezTo>
                  <a:pt x="3852731" y="1960405"/>
                  <a:pt x="3834581" y="1966452"/>
                  <a:pt x="3819833" y="1976284"/>
                </a:cubicBezTo>
                <a:cubicBezTo>
                  <a:pt x="3805084" y="1995949"/>
                  <a:pt x="3789874" y="2015276"/>
                  <a:pt x="3775587" y="2035278"/>
                </a:cubicBezTo>
                <a:cubicBezTo>
                  <a:pt x="3765284" y="2049702"/>
                  <a:pt x="3759549" y="2067988"/>
                  <a:pt x="3746091" y="2079523"/>
                </a:cubicBezTo>
                <a:cubicBezTo>
                  <a:pt x="3724326" y="2098178"/>
                  <a:pt x="3694976" y="2106169"/>
                  <a:pt x="3672349" y="2123768"/>
                </a:cubicBezTo>
                <a:cubicBezTo>
                  <a:pt x="3567369" y="2205419"/>
                  <a:pt x="3659299" y="2167448"/>
                  <a:pt x="3569110" y="2197510"/>
                </a:cubicBezTo>
                <a:cubicBezTo>
                  <a:pt x="3524865" y="2227007"/>
                  <a:pt x="3486821" y="2269184"/>
                  <a:pt x="3436374" y="2286000"/>
                </a:cubicBezTo>
                <a:cubicBezTo>
                  <a:pt x="3421626" y="2290916"/>
                  <a:pt x="3406418" y="2294625"/>
                  <a:pt x="3392129" y="2300749"/>
                </a:cubicBezTo>
                <a:cubicBezTo>
                  <a:pt x="3371921" y="2309410"/>
                  <a:pt x="3353798" y="2322733"/>
                  <a:pt x="3333136" y="2330246"/>
                </a:cubicBezTo>
                <a:cubicBezTo>
                  <a:pt x="3299501" y="2342477"/>
                  <a:pt x="3263532" y="2347511"/>
                  <a:pt x="3229897" y="2359742"/>
                </a:cubicBezTo>
                <a:cubicBezTo>
                  <a:pt x="3209235" y="2367255"/>
                  <a:pt x="3191760" y="2382286"/>
                  <a:pt x="3170903" y="2389239"/>
                </a:cubicBezTo>
                <a:cubicBezTo>
                  <a:pt x="3147122" y="2397166"/>
                  <a:pt x="3121632" y="2398550"/>
                  <a:pt x="3097162" y="2403988"/>
                </a:cubicBezTo>
                <a:cubicBezTo>
                  <a:pt x="3077375" y="2408385"/>
                  <a:pt x="3057833" y="2413820"/>
                  <a:pt x="3038168" y="2418736"/>
                </a:cubicBezTo>
                <a:cubicBezTo>
                  <a:pt x="2938806" y="2406316"/>
                  <a:pt x="2715634" y="2380049"/>
                  <a:pt x="2654710" y="2359742"/>
                </a:cubicBezTo>
                <a:cubicBezTo>
                  <a:pt x="2630436" y="2351651"/>
                  <a:pt x="2574435" y="2331728"/>
                  <a:pt x="2551471" y="2330246"/>
                </a:cubicBezTo>
                <a:cubicBezTo>
                  <a:pt x="2417141" y="2321579"/>
                  <a:pt x="1721147" y="2303151"/>
                  <a:pt x="1637071" y="2300749"/>
                </a:cubicBezTo>
                <a:cubicBezTo>
                  <a:pt x="1612490" y="2295833"/>
                  <a:pt x="1587648" y="2292080"/>
                  <a:pt x="1563329" y="2286000"/>
                </a:cubicBezTo>
                <a:cubicBezTo>
                  <a:pt x="1479092" y="2264941"/>
                  <a:pt x="1561237" y="2274894"/>
                  <a:pt x="1460091" y="2256504"/>
                </a:cubicBezTo>
                <a:cubicBezTo>
                  <a:pt x="1425889" y="2250285"/>
                  <a:pt x="1390939" y="2248573"/>
                  <a:pt x="1356852" y="2241755"/>
                </a:cubicBezTo>
                <a:cubicBezTo>
                  <a:pt x="1317100" y="2233804"/>
                  <a:pt x="1277324" y="2225077"/>
                  <a:pt x="1238865" y="2212258"/>
                </a:cubicBezTo>
                <a:cubicBezTo>
                  <a:pt x="1224117" y="2207342"/>
                  <a:pt x="1209702" y="2201280"/>
                  <a:pt x="1194620" y="2197510"/>
                </a:cubicBezTo>
                <a:cubicBezTo>
                  <a:pt x="1170301" y="2191430"/>
                  <a:pt x="1145197" y="2188842"/>
                  <a:pt x="1120878" y="2182762"/>
                </a:cubicBezTo>
                <a:cubicBezTo>
                  <a:pt x="1105796" y="2178991"/>
                  <a:pt x="1091715" y="2171784"/>
                  <a:pt x="1076633" y="2168013"/>
                </a:cubicBezTo>
                <a:cubicBezTo>
                  <a:pt x="954989" y="2137602"/>
                  <a:pt x="1049872" y="2168796"/>
                  <a:pt x="943897" y="2138517"/>
                </a:cubicBezTo>
                <a:cubicBezTo>
                  <a:pt x="928949" y="2134246"/>
                  <a:pt x="915062" y="2125823"/>
                  <a:pt x="899652" y="2123768"/>
                </a:cubicBezTo>
                <a:cubicBezTo>
                  <a:pt x="840973" y="2115944"/>
                  <a:pt x="781665" y="2113936"/>
                  <a:pt x="722671" y="2109020"/>
                </a:cubicBezTo>
                <a:cubicBezTo>
                  <a:pt x="707923" y="2104104"/>
                  <a:pt x="692016" y="2101821"/>
                  <a:pt x="678426" y="2094271"/>
                </a:cubicBezTo>
                <a:cubicBezTo>
                  <a:pt x="647437" y="2077055"/>
                  <a:pt x="589936" y="2035278"/>
                  <a:pt x="589936" y="2035278"/>
                </a:cubicBezTo>
                <a:cubicBezTo>
                  <a:pt x="580104" y="2020530"/>
                  <a:pt x="572973" y="2003567"/>
                  <a:pt x="560439" y="1991033"/>
                </a:cubicBezTo>
                <a:cubicBezTo>
                  <a:pt x="547905" y="1978499"/>
                  <a:pt x="526026" y="1976284"/>
                  <a:pt x="516194" y="1961536"/>
                </a:cubicBezTo>
                <a:cubicBezTo>
                  <a:pt x="504950" y="1944670"/>
                  <a:pt x="509430" y="1921173"/>
                  <a:pt x="501445" y="1902542"/>
                </a:cubicBezTo>
                <a:cubicBezTo>
                  <a:pt x="494463" y="1886250"/>
                  <a:pt x="479876" y="1874151"/>
                  <a:pt x="471949" y="1858297"/>
                </a:cubicBezTo>
                <a:cubicBezTo>
                  <a:pt x="464997" y="1844392"/>
                  <a:pt x="464153" y="1827957"/>
                  <a:pt x="457200" y="1814052"/>
                </a:cubicBezTo>
                <a:cubicBezTo>
                  <a:pt x="435760" y="1771173"/>
                  <a:pt x="411802" y="1750187"/>
                  <a:pt x="368710" y="1725562"/>
                </a:cubicBezTo>
                <a:cubicBezTo>
                  <a:pt x="355212" y="1717849"/>
                  <a:pt x="339213" y="1715729"/>
                  <a:pt x="324465" y="1710813"/>
                </a:cubicBezTo>
                <a:cubicBezTo>
                  <a:pt x="309717" y="1696065"/>
                  <a:pt x="297574" y="1678137"/>
                  <a:pt x="280220" y="1666568"/>
                </a:cubicBezTo>
                <a:cubicBezTo>
                  <a:pt x="267285" y="1657945"/>
                  <a:pt x="248114" y="1661532"/>
                  <a:pt x="235974" y="1651820"/>
                </a:cubicBezTo>
                <a:cubicBezTo>
                  <a:pt x="222133" y="1640747"/>
                  <a:pt x="217825" y="1621192"/>
                  <a:pt x="206478" y="1607575"/>
                </a:cubicBezTo>
                <a:cubicBezTo>
                  <a:pt x="193125" y="1591552"/>
                  <a:pt x="176981" y="1578078"/>
                  <a:pt x="162233" y="1563329"/>
                </a:cubicBezTo>
                <a:cubicBezTo>
                  <a:pt x="157317" y="1548581"/>
                  <a:pt x="158477" y="1530077"/>
                  <a:pt x="147484" y="1519084"/>
                </a:cubicBezTo>
                <a:cubicBezTo>
                  <a:pt x="136491" y="1508091"/>
                  <a:pt x="117144" y="1511288"/>
                  <a:pt x="103239" y="1504336"/>
                </a:cubicBezTo>
                <a:cubicBezTo>
                  <a:pt x="87385" y="1496409"/>
                  <a:pt x="74848" y="1482766"/>
                  <a:pt x="58994" y="1474839"/>
                </a:cubicBezTo>
                <a:cubicBezTo>
                  <a:pt x="26389" y="1458536"/>
                  <a:pt x="25139" y="1460091"/>
                  <a:pt x="0" y="1460091"/>
                </a:cubicBezTo>
              </a:path>
            </a:pathLst>
          </a:custGeom>
          <a:noFill/>
          <a:ln>
            <a:solidFill>
              <a:srgbClr val="00B05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1" name="Volný tvar 10"/>
          <p:cNvSpPr/>
          <p:nvPr/>
        </p:nvSpPr>
        <p:spPr>
          <a:xfrm>
            <a:off x="2448232" y="3995517"/>
            <a:ext cx="4306529" cy="2051322"/>
          </a:xfrm>
          <a:custGeom>
            <a:avLst/>
            <a:gdLst>
              <a:gd name="connsiteX0" fmla="*/ 4306529 w 4306529"/>
              <a:gd name="connsiteY0" fmla="*/ 2051322 h 2051322"/>
              <a:gd name="connsiteX1" fmla="*/ 4291781 w 4306529"/>
              <a:gd name="connsiteY1" fmla="*/ 1358148 h 2051322"/>
              <a:gd name="connsiteX2" fmla="*/ 4277033 w 4306529"/>
              <a:gd name="connsiteY2" fmla="*/ 1284406 h 2051322"/>
              <a:gd name="connsiteX3" fmla="*/ 4232787 w 4306529"/>
              <a:gd name="connsiteY3" fmla="*/ 1136922 h 2051322"/>
              <a:gd name="connsiteX4" fmla="*/ 4100052 w 4306529"/>
              <a:gd name="connsiteY4" fmla="*/ 1107425 h 2051322"/>
              <a:gd name="connsiteX5" fmla="*/ 4041058 w 4306529"/>
              <a:gd name="connsiteY5" fmla="*/ 1092677 h 2051322"/>
              <a:gd name="connsiteX6" fmla="*/ 3937820 w 4306529"/>
              <a:gd name="connsiteY6" fmla="*/ 1077928 h 2051322"/>
              <a:gd name="connsiteX7" fmla="*/ 3878826 w 4306529"/>
              <a:gd name="connsiteY7" fmla="*/ 1063180 h 2051322"/>
              <a:gd name="connsiteX8" fmla="*/ 3805084 w 4306529"/>
              <a:gd name="connsiteY8" fmla="*/ 1048431 h 2051322"/>
              <a:gd name="connsiteX9" fmla="*/ 3760839 w 4306529"/>
              <a:gd name="connsiteY9" fmla="*/ 1018935 h 2051322"/>
              <a:gd name="connsiteX10" fmla="*/ 3672349 w 4306529"/>
              <a:gd name="connsiteY10" fmla="*/ 1004186 h 2051322"/>
              <a:gd name="connsiteX11" fmla="*/ 3539613 w 4306529"/>
              <a:gd name="connsiteY11" fmla="*/ 974689 h 2051322"/>
              <a:gd name="connsiteX12" fmla="*/ 3421626 w 4306529"/>
              <a:gd name="connsiteY12" fmla="*/ 915696 h 2051322"/>
              <a:gd name="connsiteX13" fmla="*/ 3318387 w 4306529"/>
              <a:gd name="connsiteY13" fmla="*/ 871451 h 2051322"/>
              <a:gd name="connsiteX14" fmla="*/ 3229897 w 4306529"/>
              <a:gd name="connsiteY14" fmla="*/ 827206 h 2051322"/>
              <a:gd name="connsiteX15" fmla="*/ 3156155 w 4306529"/>
              <a:gd name="connsiteY15" fmla="*/ 797709 h 2051322"/>
              <a:gd name="connsiteX16" fmla="*/ 3067665 w 4306529"/>
              <a:gd name="connsiteY16" fmla="*/ 782960 h 2051322"/>
              <a:gd name="connsiteX17" fmla="*/ 2920181 w 4306529"/>
              <a:gd name="connsiteY17" fmla="*/ 723967 h 2051322"/>
              <a:gd name="connsiteX18" fmla="*/ 2861187 w 4306529"/>
              <a:gd name="connsiteY18" fmla="*/ 709218 h 2051322"/>
              <a:gd name="connsiteX19" fmla="*/ 2713703 w 4306529"/>
              <a:gd name="connsiteY19" fmla="*/ 620728 h 2051322"/>
              <a:gd name="connsiteX20" fmla="*/ 2654710 w 4306529"/>
              <a:gd name="connsiteY20" fmla="*/ 591231 h 2051322"/>
              <a:gd name="connsiteX21" fmla="*/ 2566220 w 4306529"/>
              <a:gd name="connsiteY21" fmla="*/ 502741 h 2051322"/>
              <a:gd name="connsiteX22" fmla="*/ 2536723 w 4306529"/>
              <a:gd name="connsiteY22" fmla="*/ 458496 h 2051322"/>
              <a:gd name="connsiteX23" fmla="*/ 2521974 w 4306529"/>
              <a:gd name="connsiteY23" fmla="*/ 414251 h 2051322"/>
              <a:gd name="connsiteX24" fmla="*/ 2433484 w 4306529"/>
              <a:gd name="connsiteY24" fmla="*/ 355257 h 2051322"/>
              <a:gd name="connsiteX25" fmla="*/ 2359742 w 4306529"/>
              <a:gd name="connsiteY25" fmla="*/ 311012 h 2051322"/>
              <a:gd name="connsiteX26" fmla="*/ 2315497 w 4306529"/>
              <a:gd name="connsiteY26" fmla="*/ 281515 h 2051322"/>
              <a:gd name="connsiteX27" fmla="*/ 2212258 w 4306529"/>
              <a:gd name="connsiteY27" fmla="*/ 252018 h 2051322"/>
              <a:gd name="connsiteX28" fmla="*/ 2109020 w 4306529"/>
              <a:gd name="connsiteY28" fmla="*/ 193025 h 2051322"/>
              <a:gd name="connsiteX29" fmla="*/ 1976284 w 4306529"/>
              <a:gd name="connsiteY29" fmla="*/ 148780 h 2051322"/>
              <a:gd name="connsiteX30" fmla="*/ 1932039 w 4306529"/>
              <a:gd name="connsiteY30" fmla="*/ 134031 h 2051322"/>
              <a:gd name="connsiteX31" fmla="*/ 1828800 w 4306529"/>
              <a:gd name="connsiteY31" fmla="*/ 89786 h 2051322"/>
              <a:gd name="connsiteX32" fmla="*/ 1681316 w 4306529"/>
              <a:gd name="connsiteY32" fmla="*/ 75038 h 2051322"/>
              <a:gd name="connsiteX33" fmla="*/ 1297858 w 4306529"/>
              <a:gd name="connsiteY33" fmla="*/ 45541 h 2051322"/>
              <a:gd name="connsiteX34" fmla="*/ 250723 w 4306529"/>
              <a:gd name="connsiteY34" fmla="*/ 30793 h 2051322"/>
              <a:gd name="connsiteX35" fmla="*/ 117987 w 4306529"/>
              <a:gd name="connsiteY35" fmla="*/ 16044 h 2051322"/>
              <a:gd name="connsiteX36" fmla="*/ 0 w 4306529"/>
              <a:gd name="connsiteY36" fmla="*/ 1296 h 205132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</a:cxnLst>
            <a:rect l="l" t="t" r="r" b="b"/>
            <a:pathLst>
              <a:path w="4306529" h="2051322">
                <a:moveTo>
                  <a:pt x="4306529" y="2051322"/>
                </a:moveTo>
                <a:cubicBezTo>
                  <a:pt x="4301613" y="1820264"/>
                  <a:pt x="4300663" y="1589088"/>
                  <a:pt x="4291781" y="1358148"/>
                </a:cubicBezTo>
                <a:cubicBezTo>
                  <a:pt x="4290818" y="1333099"/>
                  <a:pt x="4281154" y="1309132"/>
                  <a:pt x="4277033" y="1284406"/>
                </a:cubicBezTo>
                <a:cubicBezTo>
                  <a:pt x="4269337" y="1238232"/>
                  <a:pt x="4276692" y="1172046"/>
                  <a:pt x="4232787" y="1136922"/>
                </a:cubicBezTo>
                <a:cubicBezTo>
                  <a:pt x="4213650" y="1121612"/>
                  <a:pt x="4101013" y="1107617"/>
                  <a:pt x="4100052" y="1107425"/>
                </a:cubicBezTo>
                <a:cubicBezTo>
                  <a:pt x="4080176" y="1103450"/>
                  <a:pt x="4061001" y="1096303"/>
                  <a:pt x="4041058" y="1092677"/>
                </a:cubicBezTo>
                <a:cubicBezTo>
                  <a:pt x="4006857" y="1086459"/>
                  <a:pt x="3972021" y="1084146"/>
                  <a:pt x="3937820" y="1077928"/>
                </a:cubicBezTo>
                <a:cubicBezTo>
                  <a:pt x="3917877" y="1074302"/>
                  <a:pt x="3898613" y="1067577"/>
                  <a:pt x="3878826" y="1063180"/>
                </a:cubicBezTo>
                <a:cubicBezTo>
                  <a:pt x="3854355" y="1057742"/>
                  <a:pt x="3829665" y="1053347"/>
                  <a:pt x="3805084" y="1048431"/>
                </a:cubicBezTo>
                <a:cubicBezTo>
                  <a:pt x="3790336" y="1038599"/>
                  <a:pt x="3777655" y="1024540"/>
                  <a:pt x="3760839" y="1018935"/>
                </a:cubicBezTo>
                <a:cubicBezTo>
                  <a:pt x="3732470" y="1009479"/>
                  <a:pt x="3701770" y="1009535"/>
                  <a:pt x="3672349" y="1004186"/>
                </a:cubicBezTo>
                <a:cubicBezTo>
                  <a:pt x="3603683" y="991701"/>
                  <a:pt x="3602749" y="990473"/>
                  <a:pt x="3539613" y="974689"/>
                </a:cubicBezTo>
                <a:cubicBezTo>
                  <a:pt x="3461260" y="922455"/>
                  <a:pt x="3529868" y="963804"/>
                  <a:pt x="3421626" y="915696"/>
                </a:cubicBezTo>
                <a:cubicBezTo>
                  <a:pt x="3312283" y="867099"/>
                  <a:pt x="3409261" y="901741"/>
                  <a:pt x="3318387" y="871451"/>
                </a:cubicBezTo>
                <a:cubicBezTo>
                  <a:pt x="3251260" y="826699"/>
                  <a:pt x="3299682" y="853375"/>
                  <a:pt x="3229897" y="827206"/>
                </a:cubicBezTo>
                <a:cubicBezTo>
                  <a:pt x="3205108" y="817910"/>
                  <a:pt x="3181696" y="804675"/>
                  <a:pt x="3156155" y="797709"/>
                </a:cubicBezTo>
                <a:cubicBezTo>
                  <a:pt x="3127305" y="789841"/>
                  <a:pt x="3097162" y="787876"/>
                  <a:pt x="3067665" y="782960"/>
                </a:cubicBezTo>
                <a:cubicBezTo>
                  <a:pt x="3018504" y="763296"/>
                  <a:pt x="2971548" y="736809"/>
                  <a:pt x="2920181" y="723967"/>
                </a:cubicBezTo>
                <a:cubicBezTo>
                  <a:pt x="2900516" y="719051"/>
                  <a:pt x="2880166" y="716335"/>
                  <a:pt x="2861187" y="709218"/>
                </a:cubicBezTo>
                <a:cubicBezTo>
                  <a:pt x="2801251" y="686742"/>
                  <a:pt x="2770878" y="655033"/>
                  <a:pt x="2713703" y="620728"/>
                </a:cubicBezTo>
                <a:cubicBezTo>
                  <a:pt x="2694851" y="609417"/>
                  <a:pt x="2674374" y="601063"/>
                  <a:pt x="2654710" y="591231"/>
                </a:cubicBezTo>
                <a:cubicBezTo>
                  <a:pt x="2585194" y="486959"/>
                  <a:pt x="2675980" y="612501"/>
                  <a:pt x="2566220" y="502741"/>
                </a:cubicBezTo>
                <a:cubicBezTo>
                  <a:pt x="2553686" y="490207"/>
                  <a:pt x="2544650" y="474350"/>
                  <a:pt x="2536723" y="458496"/>
                </a:cubicBezTo>
                <a:cubicBezTo>
                  <a:pt x="2529770" y="444591"/>
                  <a:pt x="2532967" y="425244"/>
                  <a:pt x="2521974" y="414251"/>
                </a:cubicBezTo>
                <a:cubicBezTo>
                  <a:pt x="2496907" y="389184"/>
                  <a:pt x="2463883" y="373496"/>
                  <a:pt x="2433484" y="355257"/>
                </a:cubicBezTo>
                <a:cubicBezTo>
                  <a:pt x="2408903" y="340509"/>
                  <a:pt x="2384050" y="326205"/>
                  <a:pt x="2359742" y="311012"/>
                </a:cubicBezTo>
                <a:cubicBezTo>
                  <a:pt x="2344711" y="301618"/>
                  <a:pt x="2331351" y="289442"/>
                  <a:pt x="2315497" y="281515"/>
                </a:cubicBezTo>
                <a:cubicBezTo>
                  <a:pt x="2294342" y="270938"/>
                  <a:pt x="2231155" y="256742"/>
                  <a:pt x="2212258" y="252018"/>
                </a:cubicBezTo>
                <a:cubicBezTo>
                  <a:pt x="2172351" y="225414"/>
                  <a:pt x="2155796" y="211735"/>
                  <a:pt x="2109020" y="193025"/>
                </a:cubicBezTo>
                <a:cubicBezTo>
                  <a:pt x="2109001" y="193017"/>
                  <a:pt x="1998417" y="156158"/>
                  <a:pt x="1976284" y="148780"/>
                </a:cubicBezTo>
                <a:cubicBezTo>
                  <a:pt x="1961536" y="143864"/>
                  <a:pt x="1946328" y="140155"/>
                  <a:pt x="1932039" y="134031"/>
                </a:cubicBezTo>
                <a:cubicBezTo>
                  <a:pt x="1897626" y="119283"/>
                  <a:pt x="1865245" y="98361"/>
                  <a:pt x="1828800" y="89786"/>
                </a:cubicBezTo>
                <a:cubicBezTo>
                  <a:pt x="1780707" y="78470"/>
                  <a:pt x="1730477" y="79954"/>
                  <a:pt x="1681316" y="75038"/>
                </a:cubicBezTo>
                <a:cubicBezTo>
                  <a:pt x="1533168" y="25653"/>
                  <a:pt x="1627366" y="52552"/>
                  <a:pt x="1297858" y="45541"/>
                </a:cubicBezTo>
                <a:lnTo>
                  <a:pt x="250723" y="30793"/>
                </a:lnTo>
                <a:cubicBezTo>
                  <a:pt x="206478" y="25877"/>
                  <a:pt x="161899" y="23363"/>
                  <a:pt x="117987" y="16044"/>
                </a:cubicBezTo>
                <a:cubicBezTo>
                  <a:pt x="-17138" y="-6477"/>
                  <a:pt x="196111" y="1296"/>
                  <a:pt x="0" y="1296"/>
                </a:cubicBezTo>
              </a:path>
            </a:pathLst>
          </a:custGeom>
          <a:noFill/>
          <a:ln>
            <a:solidFill>
              <a:srgbClr val="00B0F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68040053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250">
        <p:cut/>
        <p:sndAc>
          <p:stSnd>
            <p:snd r:embed="rId2" name="cashreg.wav"/>
          </p:stSnd>
        </p:sndAc>
      </p:transition>
    </mc:Choice>
    <mc:Fallback xmlns="">
      <p:transition>
        <p:cut/>
        <p:sndAc>
          <p:stSnd>
            <p:snd r:embed="rId8" name="cashreg.wav"/>
          </p:stSnd>
        </p:sndAc>
      </p:transition>
    </mc:Fallback>
  </mc:AlternateContent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aoblený obdélník 2"/>
          <p:cNvSpPr/>
          <p:nvPr/>
        </p:nvSpPr>
        <p:spPr>
          <a:xfrm>
            <a:off x="467544" y="188640"/>
            <a:ext cx="8208912" cy="720080"/>
          </a:xfrm>
          <a:prstGeom prst="roundRect">
            <a:avLst/>
          </a:prstGeom>
          <a:solidFill>
            <a:schemeClr val="accent3">
              <a:alpha val="74118"/>
            </a:schemeClr>
          </a:solidFill>
          <a:ln>
            <a:solidFill>
              <a:schemeClr val="accent3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lang="cs-CZ" sz="2800" dirty="0" smtClean="0">
                <a:solidFill>
                  <a:srgbClr val="002060"/>
                </a:solidFill>
              </a:rPr>
              <a:t>Doplň tabulky:</a:t>
            </a:r>
            <a:endParaRPr lang="cs-CZ" sz="2800" dirty="0">
              <a:solidFill>
                <a:srgbClr val="002060"/>
              </a:solidFill>
            </a:endParaRPr>
          </a:p>
        </p:txBody>
      </p:sp>
      <p:graphicFrame>
        <p:nvGraphicFramePr>
          <p:cNvPr id="4" name="Tabulka 3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946325187"/>
              </p:ext>
            </p:extLst>
          </p:nvPr>
        </p:nvGraphicFramePr>
        <p:xfrm>
          <a:off x="539552" y="1052736"/>
          <a:ext cx="8136904" cy="256032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2736304"/>
                <a:gridCol w="1800200"/>
                <a:gridCol w="1872208"/>
                <a:gridCol w="1728192"/>
              </a:tblGrid>
              <a:tr h="432048">
                <a:tc>
                  <a:txBody>
                    <a:bodyPr/>
                    <a:lstStyle/>
                    <a:p>
                      <a:pPr>
                        <a:lnSpc>
                          <a:spcPct val="150000"/>
                        </a:lnSpc>
                      </a:pPr>
                      <a:r>
                        <a:rPr lang="cs-CZ" sz="2400" dirty="0" smtClean="0"/>
                        <a:t>Podstatné jméno</a:t>
                      </a:r>
                      <a:endParaRPr lang="cs-CZ" sz="2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>
                        <a:lnSpc>
                          <a:spcPct val="150000"/>
                        </a:lnSpc>
                      </a:pPr>
                      <a:r>
                        <a:rPr lang="cs-CZ" sz="2400" dirty="0" smtClean="0"/>
                        <a:t>Rod</a:t>
                      </a:r>
                      <a:endParaRPr lang="cs-CZ" sz="2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>
                        <a:lnSpc>
                          <a:spcPct val="150000"/>
                        </a:lnSpc>
                      </a:pPr>
                      <a:r>
                        <a:rPr lang="cs-CZ" sz="2400" dirty="0" smtClean="0"/>
                        <a:t>Číslo</a:t>
                      </a:r>
                      <a:endParaRPr lang="cs-CZ" sz="2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>
                        <a:lnSpc>
                          <a:spcPct val="150000"/>
                        </a:lnSpc>
                      </a:pPr>
                      <a:r>
                        <a:rPr lang="cs-CZ" sz="2400" dirty="0" smtClean="0"/>
                        <a:t>Pád</a:t>
                      </a:r>
                      <a:endParaRPr lang="cs-CZ" sz="2400" dirty="0"/>
                    </a:p>
                  </a:txBody>
                  <a:tcPr/>
                </a:tc>
              </a:tr>
              <a:tr h="445196">
                <a:tc>
                  <a:txBody>
                    <a:bodyPr/>
                    <a:lstStyle/>
                    <a:p>
                      <a:pPr>
                        <a:lnSpc>
                          <a:spcPct val="150000"/>
                        </a:lnSpc>
                      </a:pPr>
                      <a:r>
                        <a:rPr lang="cs-CZ" sz="2400" dirty="0" smtClean="0"/>
                        <a:t>Pod stromem</a:t>
                      </a:r>
                      <a:endParaRPr lang="cs-CZ" sz="2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>
                        <a:lnSpc>
                          <a:spcPct val="150000"/>
                        </a:lnSpc>
                      </a:pPr>
                      <a:endParaRPr lang="cs-CZ" sz="240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>
                        <a:lnSpc>
                          <a:spcPct val="150000"/>
                        </a:lnSpc>
                      </a:pPr>
                      <a:endParaRPr lang="cs-CZ" sz="240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>
                        <a:lnSpc>
                          <a:spcPct val="150000"/>
                        </a:lnSpc>
                      </a:pPr>
                      <a:endParaRPr lang="cs-CZ" sz="2400"/>
                    </a:p>
                  </a:txBody>
                  <a:tcPr/>
                </a:tc>
              </a:tr>
              <a:tr h="445196">
                <a:tc>
                  <a:txBody>
                    <a:bodyPr/>
                    <a:lstStyle/>
                    <a:p>
                      <a:pPr>
                        <a:lnSpc>
                          <a:spcPct val="150000"/>
                        </a:lnSpc>
                      </a:pPr>
                      <a:r>
                        <a:rPr lang="cs-CZ" sz="2400" dirty="0" smtClean="0"/>
                        <a:t>Na hruškách</a:t>
                      </a:r>
                      <a:endParaRPr lang="cs-CZ" sz="2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>
                        <a:lnSpc>
                          <a:spcPct val="150000"/>
                        </a:lnSpc>
                      </a:pPr>
                      <a:endParaRPr lang="cs-CZ" sz="240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>
                        <a:lnSpc>
                          <a:spcPct val="150000"/>
                        </a:lnSpc>
                      </a:pPr>
                      <a:endParaRPr lang="cs-CZ" sz="240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>
                        <a:lnSpc>
                          <a:spcPct val="150000"/>
                        </a:lnSpc>
                      </a:pPr>
                      <a:endParaRPr lang="cs-CZ" sz="2400"/>
                    </a:p>
                  </a:txBody>
                  <a:tcPr/>
                </a:tc>
              </a:tr>
              <a:tr h="445196">
                <a:tc>
                  <a:txBody>
                    <a:bodyPr/>
                    <a:lstStyle/>
                    <a:p>
                      <a:pPr>
                        <a:lnSpc>
                          <a:spcPct val="150000"/>
                        </a:lnSpc>
                      </a:pPr>
                      <a:r>
                        <a:rPr lang="cs-CZ" sz="2400" dirty="0" smtClean="0"/>
                        <a:t>Bez housat</a:t>
                      </a:r>
                      <a:endParaRPr lang="cs-CZ" sz="2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>
                        <a:lnSpc>
                          <a:spcPct val="150000"/>
                        </a:lnSpc>
                      </a:pPr>
                      <a:endParaRPr lang="cs-CZ" sz="2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>
                        <a:lnSpc>
                          <a:spcPct val="150000"/>
                        </a:lnSpc>
                      </a:pPr>
                      <a:endParaRPr lang="cs-CZ" sz="2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>
                        <a:lnSpc>
                          <a:spcPct val="150000"/>
                        </a:lnSpc>
                      </a:pPr>
                      <a:endParaRPr lang="cs-CZ" sz="2400" dirty="0"/>
                    </a:p>
                  </a:txBody>
                  <a:tcPr/>
                </a:tc>
              </a:tr>
            </a:tbl>
          </a:graphicData>
        </a:graphic>
      </p:graphicFrame>
      <p:graphicFrame>
        <p:nvGraphicFramePr>
          <p:cNvPr id="6" name="Tabulka 5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2990697830"/>
              </p:ext>
            </p:extLst>
          </p:nvPr>
        </p:nvGraphicFramePr>
        <p:xfrm>
          <a:off x="539552" y="4005064"/>
          <a:ext cx="8136904" cy="256032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3888432"/>
                <a:gridCol w="1368152"/>
                <a:gridCol w="1512168"/>
                <a:gridCol w="1368152"/>
              </a:tblGrid>
              <a:tr h="432048">
                <a:tc>
                  <a:txBody>
                    <a:bodyPr/>
                    <a:lstStyle/>
                    <a:p>
                      <a:pPr>
                        <a:lnSpc>
                          <a:spcPct val="150000"/>
                        </a:lnSpc>
                      </a:pPr>
                      <a:r>
                        <a:rPr lang="cs-CZ" sz="2400" dirty="0" smtClean="0"/>
                        <a:t>Podstatné jméno</a:t>
                      </a:r>
                      <a:endParaRPr lang="cs-CZ" sz="2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50000"/>
                        </a:lnSpc>
                      </a:pPr>
                      <a:r>
                        <a:rPr lang="cs-CZ" sz="2400" dirty="0" smtClean="0"/>
                        <a:t>Rod</a:t>
                      </a:r>
                      <a:endParaRPr lang="cs-CZ" sz="2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50000"/>
                        </a:lnSpc>
                      </a:pPr>
                      <a:r>
                        <a:rPr lang="cs-CZ" sz="2400" dirty="0" smtClean="0"/>
                        <a:t>Číslo</a:t>
                      </a:r>
                      <a:endParaRPr lang="cs-CZ" sz="2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50000"/>
                        </a:lnSpc>
                      </a:pPr>
                      <a:r>
                        <a:rPr lang="cs-CZ" sz="2400" dirty="0" smtClean="0"/>
                        <a:t>Pád</a:t>
                      </a:r>
                      <a:endParaRPr lang="cs-CZ" sz="2400" dirty="0"/>
                    </a:p>
                  </a:txBody>
                  <a:tcPr/>
                </a:tc>
              </a:tr>
              <a:tr h="445196">
                <a:tc>
                  <a:txBody>
                    <a:bodyPr/>
                    <a:lstStyle/>
                    <a:p>
                      <a:pPr>
                        <a:lnSpc>
                          <a:spcPct val="150000"/>
                        </a:lnSpc>
                      </a:pPr>
                      <a:endParaRPr lang="cs-CZ" sz="2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50000"/>
                        </a:lnSpc>
                      </a:pPr>
                      <a:r>
                        <a:rPr lang="cs-CZ" sz="2400" dirty="0" smtClean="0"/>
                        <a:t>S</a:t>
                      </a:r>
                      <a:endParaRPr lang="cs-CZ" sz="2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50000"/>
                        </a:lnSpc>
                      </a:pPr>
                      <a:r>
                        <a:rPr lang="cs-CZ" sz="2400" dirty="0" smtClean="0"/>
                        <a:t>Jed.</a:t>
                      </a:r>
                      <a:endParaRPr lang="cs-CZ" sz="2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50000"/>
                        </a:lnSpc>
                      </a:pPr>
                      <a:r>
                        <a:rPr lang="cs-CZ" sz="2400" dirty="0" smtClean="0"/>
                        <a:t>3.</a:t>
                      </a:r>
                      <a:endParaRPr lang="cs-CZ" sz="2400" dirty="0"/>
                    </a:p>
                  </a:txBody>
                  <a:tcPr/>
                </a:tc>
              </a:tr>
              <a:tr h="445196">
                <a:tc>
                  <a:txBody>
                    <a:bodyPr/>
                    <a:lstStyle/>
                    <a:p>
                      <a:pPr>
                        <a:lnSpc>
                          <a:spcPct val="150000"/>
                        </a:lnSpc>
                      </a:pPr>
                      <a:endParaRPr lang="cs-CZ" sz="2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50000"/>
                        </a:lnSpc>
                      </a:pPr>
                      <a:r>
                        <a:rPr lang="cs-CZ" sz="2400" dirty="0" smtClean="0"/>
                        <a:t>M</a:t>
                      </a:r>
                      <a:endParaRPr lang="cs-CZ" sz="2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50000"/>
                        </a:lnSpc>
                      </a:pPr>
                      <a:r>
                        <a:rPr lang="cs-CZ" sz="2400" dirty="0" smtClean="0"/>
                        <a:t>Mn.</a:t>
                      </a:r>
                      <a:endParaRPr lang="cs-CZ" sz="2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50000"/>
                        </a:lnSpc>
                      </a:pPr>
                      <a:r>
                        <a:rPr lang="cs-CZ" sz="2400" dirty="0" smtClean="0"/>
                        <a:t>6.</a:t>
                      </a:r>
                      <a:endParaRPr lang="cs-CZ" sz="2400" dirty="0"/>
                    </a:p>
                  </a:txBody>
                  <a:tcPr/>
                </a:tc>
              </a:tr>
              <a:tr h="445196">
                <a:tc>
                  <a:txBody>
                    <a:bodyPr/>
                    <a:lstStyle/>
                    <a:p>
                      <a:pPr>
                        <a:lnSpc>
                          <a:spcPct val="150000"/>
                        </a:lnSpc>
                      </a:pPr>
                      <a:endParaRPr lang="cs-CZ" sz="2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50000"/>
                        </a:lnSpc>
                      </a:pPr>
                      <a:r>
                        <a:rPr lang="cs-CZ" sz="2400" dirty="0" smtClean="0"/>
                        <a:t>Ž</a:t>
                      </a:r>
                      <a:endParaRPr lang="cs-CZ" sz="2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50000"/>
                        </a:lnSpc>
                      </a:pPr>
                      <a:r>
                        <a:rPr lang="cs-CZ" sz="2400" dirty="0" smtClean="0"/>
                        <a:t>Jed.</a:t>
                      </a:r>
                      <a:endParaRPr lang="cs-CZ" sz="2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50000"/>
                        </a:lnSpc>
                      </a:pPr>
                      <a:r>
                        <a:rPr lang="cs-CZ" sz="2400" dirty="0" smtClean="0"/>
                        <a:t>4.</a:t>
                      </a:r>
                      <a:endParaRPr lang="cs-CZ" sz="2400" dirty="0"/>
                    </a:p>
                  </a:txBody>
                  <a:tcPr/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22948902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250">
        <p:cut/>
        <p:sndAc>
          <p:stSnd>
            <p:snd r:embed="rId2" name="cashreg.wav"/>
          </p:stSnd>
        </p:sndAc>
      </p:transition>
    </mc:Choice>
    <mc:Fallback xmlns="">
      <p:transition>
        <p:cut/>
        <p:sndAc>
          <p:stSnd>
            <p:snd r:embed="rId3" name="cashreg.wav"/>
          </p:stSnd>
        </p:sndAc>
      </p:transition>
    </mc:Fallback>
  </mc:AlternateContent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aoblený obdélník 2"/>
          <p:cNvSpPr/>
          <p:nvPr/>
        </p:nvSpPr>
        <p:spPr>
          <a:xfrm>
            <a:off x="467544" y="188640"/>
            <a:ext cx="8208912" cy="720080"/>
          </a:xfrm>
          <a:prstGeom prst="roundRect">
            <a:avLst/>
          </a:prstGeom>
          <a:solidFill>
            <a:schemeClr val="accent3">
              <a:alpha val="74118"/>
            </a:schemeClr>
          </a:solidFill>
          <a:ln>
            <a:solidFill>
              <a:schemeClr val="accent3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lang="cs-CZ" sz="2800" dirty="0" smtClean="0">
                <a:solidFill>
                  <a:srgbClr val="002060"/>
                </a:solidFill>
              </a:rPr>
              <a:t>Doplň tabulky:</a:t>
            </a:r>
            <a:endParaRPr lang="cs-CZ" sz="2800" dirty="0">
              <a:solidFill>
                <a:srgbClr val="002060"/>
              </a:solidFill>
            </a:endParaRPr>
          </a:p>
        </p:txBody>
      </p:sp>
      <p:graphicFrame>
        <p:nvGraphicFramePr>
          <p:cNvPr id="4" name="Tabulka 3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2126839389"/>
              </p:ext>
            </p:extLst>
          </p:nvPr>
        </p:nvGraphicFramePr>
        <p:xfrm>
          <a:off x="539552" y="1052736"/>
          <a:ext cx="8136904" cy="256032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2736304"/>
                <a:gridCol w="1800200"/>
                <a:gridCol w="1872208"/>
                <a:gridCol w="1728192"/>
              </a:tblGrid>
              <a:tr h="432048">
                <a:tc>
                  <a:txBody>
                    <a:bodyPr/>
                    <a:lstStyle/>
                    <a:p>
                      <a:pPr>
                        <a:lnSpc>
                          <a:spcPct val="150000"/>
                        </a:lnSpc>
                      </a:pPr>
                      <a:r>
                        <a:rPr lang="cs-CZ" sz="2400" dirty="0" smtClean="0"/>
                        <a:t>Podstatné jméno</a:t>
                      </a:r>
                      <a:endParaRPr lang="cs-CZ" sz="2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50000"/>
                        </a:lnSpc>
                      </a:pPr>
                      <a:r>
                        <a:rPr lang="cs-CZ" sz="2400" dirty="0" smtClean="0"/>
                        <a:t>Rod</a:t>
                      </a:r>
                      <a:endParaRPr lang="cs-CZ" sz="2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50000"/>
                        </a:lnSpc>
                      </a:pPr>
                      <a:r>
                        <a:rPr lang="cs-CZ" sz="2400" dirty="0" smtClean="0"/>
                        <a:t>Číslo</a:t>
                      </a:r>
                      <a:endParaRPr lang="cs-CZ" sz="2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50000"/>
                        </a:lnSpc>
                      </a:pPr>
                      <a:r>
                        <a:rPr lang="cs-CZ" sz="2400" dirty="0" smtClean="0"/>
                        <a:t>Pád</a:t>
                      </a:r>
                      <a:endParaRPr lang="cs-CZ" sz="2400" dirty="0"/>
                    </a:p>
                  </a:txBody>
                  <a:tcPr/>
                </a:tc>
              </a:tr>
              <a:tr h="445196">
                <a:tc>
                  <a:txBody>
                    <a:bodyPr/>
                    <a:lstStyle/>
                    <a:p>
                      <a:pPr>
                        <a:lnSpc>
                          <a:spcPct val="150000"/>
                        </a:lnSpc>
                      </a:pPr>
                      <a:r>
                        <a:rPr lang="cs-CZ" sz="2400" dirty="0" smtClean="0"/>
                        <a:t>Pod stromem</a:t>
                      </a:r>
                      <a:endParaRPr lang="cs-CZ" sz="2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50000"/>
                        </a:lnSpc>
                      </a:pPr>
                      <a:r>
                        <a:rPr lang="cs-CZ" sz="2400" dirty="0" smtClean="0">
                          <a:solidFill>
                            <a:srgbClr val="FF0000"/>
                          </a:solidFill>
                        </a:rPr>
                        <a:t>M</a:t>
                      </a:r>
                      <a:endParaRPr lang="cs-CZ" sz="2400" dirty="0">
                        <a:solidFill>
                          <a:srgbClr val="FF0000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50000"/>
                        </a:lnSpc>
                      </a:pPr>
                      <a:r>
                        <a:rPr lang="cs-CZ" sz="2400" dirty="0" smtClean="0">
                          <a:solidFill>
                            <a:srgbClr val="FF0000"/>
                          </a:solidFill>
                        </a:rPr>
                        <a:t>Jed.</a:t>
                      </a:r>
                      <a:endParaRPr lang="cs-CZ" sz="2400" dirty="0">
                        <a:solidFill>
                          <a:srgbClr val="FF0000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50000"/>
                        </a:lnSpc>
                      </a:pPr>
                      <a:r>
                        <a:rPr lang="cs-CZ" sz="2400" dirty="0" smtClean="0">
                          <a:solidFill>
                            <a:srgbClr val="FF0000"/>
                          </a:solidFill>
                        </a:rPr>
                        <a:t>7.</a:t>
                      </a:r>
                      <a:endParaRPr lang="cs-CZ" sz="2400" dirty="0">
                        <a:solidFill>
                          <a:srgbClr val="FF0000"/>
                        </a:solidFill>
                      </a:endParaRPr>
                    </a:p>
                  </a:txBody>
                  <a:tcPr/>
                </a:tc>
              </a:tr>
              <a:tr h="445196">
                <a:tc>
                  <a:txBody>
                    <a:bodyPr/>
                    <a:lstStyle/>
                    <a:p>
                      <a:pPr>
                        <a:lnSpc>
                          <a:spcPct val="150000"/>
                        </a:lnSpc>
                      </a:pPr>
                      <a:r>
                        <a:rPr lang="cs-CZ" sz="2400" dirty="0" smtClean="0"/>
                        <a:t>Na hruškách</a:t>
                      </a:r>
                      <a:endParaRPr lang="cs-CZ" sz="2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50000"/>
                        </a:lnSpc>
                      </a:pPr>
                      <a:r>
                        <a:rPr lang="cs-CZ" sz="2400" dirty="0" smtClean="0">
                          <a:solidFill>
                            <a:srgbClr val="FF0000"/>
                          </a:solidFill>
                        </a:rPr>
                        <a:t>Ž</a:t>
                      </a:r>
                      <a:endParaRPr lang="cs-CZ" sz="2400" dirty="0">
                        <a:solidFill>
                          <a:srgbClr val="FF0000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50000"/>
                        </a:lnSpc>
                      </a:pPr>
                      <a:r>
                        <a:rPr lang="cs-CZ" sz="2400" dirty="0" smtClean="0">
                          <a:solidFill>
                            <a:srgbClr val="FF0000"/>
                          </a:solidFill>
                        </a:rPr>
                        <a:t>Mn.</a:t>
                      </a:r>
                      <a:endParaRPr lang="cs-CZ" sz="2400" dirty="0">
                        <a:solidFill>
                          <a:srgbClr val="FF0000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50000"/>
                        </a:lnSpc>
                      </a:pPr>
                      <a:r>
                        <a:rPr lang="cs-CZ" sz="2400" dirty="0" smtClean="0">
                          <a:solidFill>
                            <a:srgbClr val="FF0000"/>
                          </a:solidFill>
                        </a:rPr>
                        <a:t>6.</a:t>
                      </a:r>
                      <a:endParaRPr lang="cs-CZ" sz="2400" dirty="0">
                        <a:solidFill>
                          <a:srgbClr val="FF0000"/>
                        </a:solidFill>
                      </a:endParaRPr>
                    </a:p>
                  </a:txBody>
                  <a:tcPr/>
                </a:tc>
              </a:tr>
              <a:tr h="445196">
                <a:tc>
                  <a:txBody>
                    <a:bodyPr/>
                    <a:lstStyle/>
                    <a:p>
                      <a:pPr>
                        <a:lnSpc>
                          <a:spcPct val="150000"/>
                        </a:lnSpc>
                      </a:pPr>
                      <a:r>
                        <a:rPr lang="cs-CZ" sz="2400" dirty="0" smtClean="0"/>
                        <a:t>Bez housat</a:t>
                      </a:r>
                      <a:endParaRPr lang="cs-CZ" sz="2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50000"/>
                        </a:lnSpc>
                      </a:pPr>
                      <a:r>
                        <a:rPr lang="cs-CZ" sz="2400" dirty="0" smtClean="0">
                          <a:solidFill>
                            <a:srgbClr val="FF0000"/>
                          </a:solidFill>
                        </a:rPr>
                        <a:t>S</a:t>
                      </a:r>
                      <a:endParaRPr lang="cs-CZ" sz="2400" dirty="0">
                        <a:solidFill>
                          <a:srgbClr val="FF0000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50000"/>
                        </a:lnSpc>
                      </a:pPr>
                      <a:r>
                        <a:rPr lang="cs-CZ" sz="2400" dirty="0" smtClean="0">
                          <a:solidFill>
                            <a:srgbClr val="FF0000"/>
                          </a:solidFill>
                        </a:rPr>
                        <a:t>Mn.</a:t>
                      </a:r>
                      <a:endParaRPr lang="cs-CZ" sz="2400" dirty="0">
                        <a:solidFill>
                          <a:srgbClr val="FF0000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50000"/>
                        </a:lnSpc>
                      </a:pPr>
                      <a:r>
                        <a:rPr lang="cs-CZ" sz="2400" dirty="0" smtClean="0">
                          <a:solidFill>
                            <a:srgbClr val="FF0000"/>
                          </a:solidFill>
                        </a:rPr>
                        <a:t>2.</a:t>
                      </a:r>
                      <a:endParaRPr lang="cs-CZ" sz="2400" dirty="0">
                        <a:solidFill>
                          <a:srgbClr val="FF0000"/>
                        </a:solidFill>
                      </a:endParaRPr>
                    </a:p>
                  </a:txBody>
                  <a:tcPr/>
                </a:tc>
              </a:tr>
            </a:tbl>
          </a:graphicData>
        </a:graphic>
      </p:graphicFrame>
      <p:graphicFrame>
        <p:nvGraphicFramePr>
          <p:cNvPr id="6" name="Tabulka 5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4239014760"/>
              </p:ext>
            </p:extLst>
          </p:nvPr>
        </p:nvGraphicFramePr>
        <p:xfrm>
          <a:off x="539552" y="4005064"/>
          <a:ext cx="8136904" cy="256032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3888432"/>
                <a:gridCol w="1368152"/>
                <a:gridCol w="1512168"/>
                <a:gridCol w="1368152"/>
              </a:tblGrid>
              <a:tr h="432048">
                <a:tc>
                  <a:txBody>
                    <a:bodyPr/>
                    <a:lstStyle/>
                    <a:p>
                      <a:pPr>
                        <a:lnSpc>
                          <a:spcPct val="150000"/>
                        </a:lnSpc>
                      </a:pPr>
                      <a:r>
                        <a:rPr lang="cs-CZ" sz="2400" dirty="0" smtClean="0"/>
                        <a:t>Podstatné jméno </a:t>
                      </a:r>
                      <a:r>
                        <a:rPr lang="cs-CZ" sz="2400" dirty="0" smtClean="0">
                          <a:solidFill>
                            <a:srgbClr val="FF0000"/>
                          </a:solidFill>
                        </a:rPr>
                        <a:t>například:</a:t>
                      </a:r>
                      <a:endParaRPr lang="cs-CZ" sz="2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50000"/>
                        </a:lnSpc>
                      </a:pPr>
                      <a:r>
                        <a:rPr lang="cs-CZ" sz="2400" dirty="0" smtClean="0"/>
                        <a:t>Rod</a:t>
                      </a:r>
                      <a:endParaRPr lang="cs-CZ" sz="2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50000"/>
                        </a:lnSpc>
                      </a:pPr>
                      <a:r>
                        <a:rPr lang="cs-CZ" sz="2400" dirty="0" smtClean="0"/>
                        <a:t>Číslo</a:t>
                      </a:r>
                      <a:endParaRPr lang="cs-CZ" sz="2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50000"/>
                        </a:lnSpc>
                      </a:pPr>
                      <a:r>
                        <a:rPr lang="cs-CZ" sz="2400" dirty="0" smtClean="0"/>
                        <a:t>Pád</a:t>
                      </a:r>
                      <a:endParaRPr lang="cs-CZ" sz="2400" dirty="0"/>
                    </a:p>
                  </a:txBody>
                  <a:tcPr/>
                </a:tc>
              </a:tr>
              <a:tr h="445196">
                <a:tc>
                  <a:txBody>
                    <a:bodyPr/>
                    <a:lstStyle/>
                    <a:p>
                      <a:pPr>
                        <a:lnSpc>
                          <a:spcPct val="150000"/>
                        </a:lnSpc>
                      </a:pPr>
                      <a:r>
                        <a:rPr lang="cs-CZ" sz="2400" dirty="0" smtClean="0">
                          <a:solidFill>
                            <a:srgbClr val="FF0000"/>
                          </a:solidFill>
                        </a:rPr>
                        <a:t>Ke kuřeti</a:t>
                      </a:r>
                      <a:endParaRPr lang="cs-CZ" sz="2400" dirty="0">
                        <a:solidFill>
                          <a:srgbClr val="FF0000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50000"/>
                        </a:lnSpc>
                      </a:pPr>
                      <a:r>
                        <a:rPr lang="cs-CZ" sz="2400" dirty="0" smtClean="0"/>
                        <a:t>S</a:t>
                      </a:r>
                      <a:endParaRPr lang="cs-CZ" sz="2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50000"/>
                        </a:lnSpc>
                      </a:pPr>
                      <a:r>
                        <a:rPr lang="cs-CZ" sz="2400" dirty="0" smtClean="0"/>
                        <a:t>Jed.</a:t>
                      </a:r>
                      <a:endParaRPr lang="cs-CZ" sz="2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50000"/>
                        </a:lnSpc>
                      </a:pPr>
                      <a:r>
                        <a:rPr lang="cs-CZ" sz="2400" dirty="0" smtClean="0"/>
                        <a:t>3.</a:t>
                      </a:r>
                      <a:endParaRPr lang="cs-CZ" sz="2400" dirty="0"/>
                    </a:p>
                  </a:txBody>
                  <a:tcPr/>
                </a:tc>
              </a:tr>
              <a:tr h="445196">
                <a:tc>
                  <a:txBody>
                    <a:bodyPr/>
                    <a:lstStyle/>
                    <a:p>
                      <a:pPr>
                        <a:lnSpc>
                          <a:spcPct val="150000"/>
                        </a:lnSpc>
                      </a:pPr>
                      <a:r>
                        <a:rPr lang="cs-CZ" sz="2400" dirty="0" smtClean="0">
                          <a:solidFill>
                            <a:srgbClr val="FF0000"/>
                          </a:solidFill>
                        </a:rPr>
                        <a:t>O slonech</a:t>
                      </a:r>
                      <a:endParaRPr lang="cs-CZ" sz="2400" dirty="0">
                        <a:solidFill>
                          <a:srgbClr val="FF0000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50000"/>
                        </a:lnSpc>
                      </a:pPr>
                      <a:r>
                        <a:rPr lang="cs-CZ" sz="2400" dirty="0" smtClean="0"/>
                        <a:t>M</a:t>
                      </a:r>
                      <a:endParaRPr lang="cs-CZ" sz="2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50000"/>
                        </a:lnSpc>
                      </a:pPr>
                      <a:r>
                        <a:rPr lang="cs-CZ" sz="2400" dirty="0" smtClean="0"/>
                        <a:t>Mn.</a:t>
                      </a:r>
                      <a:endParaRPr lang="cs-CZ" sz="2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50000"/>
                        </a:lnSpc>
                      </a:pPr>
                      <a:r>
                        <a:rPr lang="cs-CZ" sz="2400" dirty="0" smtClean="0"/>
                        <a:t>6.</a:t>
                      </a:r>
                      <a:endParaRPr lang="cs-CZ" sz="2400" dirty="0"/>
                    </a:p>
                  </a:txBody>
                  <a:tcPr/>
                </a:tc>
              </a:tr>
              <a:tr h="445196">
                <a:tc>
                  <a:txBody>
                    <a:bodyPr/>
                    <a:lstStyle/>
                    <a:p>
                      <a:pPr>
                        <a:lnSpc>
                          <a:spcPct val="150000"/>
                        </a:lnSpc>
                      </a:pPr>
                      <a:r>
                        <a:rPr lang="cs-CZ" sz="2400" dirty="0" smtClean="0">
                          <a:solidFill>
                            <a:srgbClr val="FF0000"/>
                          </a:solidFill>
                        </a:rPr>
                        <a:t>Na pouť</a:t>
                      </a:r>
                      <a:endParaRPr lang="cs-CZ" sz="2400" dirty="0">
                        <a:solidFill>
                          <a:srgbClr val="FF0000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50000"/>
                        </a:lnSpc>
                      </a:pPr>
                      <a:r>
                        <a:rPr lang="cs-CZ" sz="2400" dirty="0" smtClean="0"/>
                        <a:t>Ž</a:t>
                      </a:r>
                      <a:endParaRPr lang="cs-CZ" sz="2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50000"/>
                        </a:lnSpc>
                      </a:pPr>
                      <a:r>
                        <a:rPr lang="cs-CZ" sz="2400" dirty="0" smtClean="0"/>
                        <a:t>Jed.</a:t>
                      </a:r>
                      <a:endParaRPr lang="cs-CZ" sz="2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50000"/>
                        </a:lnSpc>
                      </a:pPr>
                      <a:r>
                        <a:rPr lang="cs-CZ" sz="2400" dirty="0" smtClean="0"/>
                        <a:t>4.</a:t>
                      </a:r>
                      <a:endParaRPr lang="cs-CZ" sz="2400" dirty="0"/>
                    </a:p>
                  </a:txBody>
                  <a:tcPr/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55998976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250">
        <p:cut/>
        <p:sndAc>
          <p:stSnd>
            <p:snd r:embed="rId2" name="cashreg.wav"/>
          </p:stSnd>
        </p:sndAc>
      </p:transition>
    </mc:Choice>
    <mc:Fallback xmlns="">
      <p:transition>
        <p:cut/>
        <p:sndAc>
          <p:stSnd>
            <p:snd r:embed="rId3" name="cashreg.wav"/>
          </p:stSnd>
        </p:sndAc>
      </p:transition>
    </mc:Fallback>
  </mc:AlternateContent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6" name="Picture 2" descr="C:\Users\NTB3\AppData\Local\Microsoft\Windows\Temporary Internet Files\Content.IE5\9H4LJDO6\MC900436378[1].png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372200" y="3645024"/>
            <a:ext cx="2506588" cy="250658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3" name="Oválný popisek 2"/>
          <p:cNvSpPr/>
          <p:nvPr/>
        </p:nvSpPr>
        <p:spPr>
          <a:xfrm flipH="1">
            <a:off x="683568" y="1412776"/>
            <a:ext cx="4427984" cy="3132348"/>
          </a:xfrm>
          <a:prstGeom prst="wedgeEllipseCallout">
            <a:avLst>
              <a:gd name="adj1" fmla="val -86848"/>
              <a:gd name="adj2" fmla="val 45118"/>
            </a:avLst>
          </a:prstGeom>
          <a:solidFill>
            <a:srgbClr val="FFC000"/>
          </a:solidFill>
          <a:ln>
            <a:solidFill>
              <a:srgbClr val="C0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600" dirty="0" smtClean="0">
                <a:solidFill>
                  <a:srgbClr val="C00000"/>
                </a:solidFill>
              </a:rPr>
              <a:t>Pokud se vám dnes nedařilo, učte se!</a:t>
            </a:r>
          </a:p>
          <a:p>
            <a:pPr algn="ctr"/>
            <a:r>
              <a:rPr lang="cs-CZ" sz="3600" dirty="0" smtClean="0">
                <a:solidFill>
                  <a:srgbClr val="C00000"/>
                </a:solidFill>
              </a:rPr>
              <a:t>Píp.</a:t>
            </a:r>
            <a:endParaRPr lang="cs-CZ" sz="3600" dirty="0">
              <a:solidFill>
                <a:srgbClr val="C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30669614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250">
        <p:cut/>
        <p:sndAc>
          <p:stSnd>
            <p:snd r:embed="rId2" name="cashreg.wav"/>
          </p:stSnd>
        </p:sndAc>
      </p:transition>
    </mc:Choice>
    <mc:Fallback xmlns="">
      <p:transition>
        <p:cut/>
        <p:sndAc>
          <p:stSnd>
            <p:snd r:embed="rId4" name="cashreg.wav"/>
          </p:stSnd>
        </p:sndAc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102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500"/>
                            </p:stCondLst>
                            <p:childTnLst>
                              <p:par>
                                <p:cTn id="9" presetID="2" presetClass="entr" presetSubtype="9" fill="hold" grpId="0" nodeType="afterEffect">
                                  <p:stCondLst>
                                    <p:cond delay="25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animBg="1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Citace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sz="2000" i="1" dirty="0" smtClean="0">
                <a:effectLst/>
              </a:rPr>
              <a:t>http://office.microsoft.com/cs-cz/images/?CTT=6&amp;ver=14&amp;app=powerpnt.exe</a:t>
            </a:r>
          </a:p>
        </p:txBody>
      </p:sp>
    </p:spTree>
    <p:extLst>
      <p:ext uri="{BB962C8B-B14F-4D97-AF65-F5344CB8AC3E}">
        <p14:creationId xmlns:p14="http://schemas.microsoft.com/office/powerpoint/2010/main" val="418567381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250">
        <p:cut/>
        <p:sndAc>
          <p:stSnd>
            <p:snd r:embed="rId2" name="cashreg.wav"/>
          </p:stSnd>
        </p:sndAc>
      </p:transition>
    </mc:Choice>
    <mc:Fallback xmlns="">
      <p:transition>
        <p:cut/>
        <p:sndAc>
          <p:stSnd>
            <p:snd r:embed="rId3" name="cashreg.wav"/>
          </p:stSnd>
        </p:sndAc>
      </p:transition>
    </mc:Fallback>
  </mc:AlternateContent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Aerodynamika">
      <a:dk1>
        <a:sysClr val="windowText" lastClr="000000"/>
      </a:dk1>
      <a:lt1>
        <a:sysClr val="window" lastClr="FFFFFF"/>
      </a:lt1>
      <a:dk2>
        <a:srgbClr val="212745"/>
      </a:dk2>
      <a:lt2>
        <a:srgbClr val="B4DCFA"/>
      </a:lt2>
      <a:accent1>
        <a:srgbClr val="4E67C8"/>
      </a:accent1>
      <a:accent2>
        <a:srgbClr val="5ECCF3"/>
      </a:accent2>
      <a:accent3>
        <a:srgbClr val="A7EA52"/>
      </a:accent3>
      <a:accent4>
        <a:srgbClr val="5DCEAF"/>
      </a:accent4>
      <a:accent5>
        <a:srgbClr val="FF8021"/>
      </a:accent5>
      <a:accent6>
        <a:srgbClr val="F14124"/>
      </a:accent6>
      <a:hlink>
        <a:srgbClr val="56C7AA"/>
      </a:hlink>
      <a:folHlink>
        <a:srgbClr val="59A8D1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TC010205604[[fn=Konstrukční motiv]]</Template>
  <TotalTime>603</TotalTime>
  <Words>424</Words>
  <Application>Microsoft Office PowerPoint</Application>
  <PresentationFormat>Předvádění na obrazovce (4:3)</PresentationFormat>
  <Paragraphs>158</Paragraphs>
  <Slides>11</Slides>
  <Notes>1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11</vt:i4>
      </vt:variant>
    </vt:vector>
  </HeadingPairs>
  <TitlesOfParts>
    <vt:vector size="12" baseType="lpstr">
      <vt:lpstr>Motiv systému Office</vt:lpstr>
      <vt:lpstr>Prezentace aplikace PowerPoint</vt:lpstr>
      <vt:lpstr>Prezentace aplikace PowerPoint</vt:lpstr>
      <vt:lpstr>Podstatná jména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Citace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Dočkalová Jana</dc:creator>
  <cp:lastModifiedBy>NTB3</cp:lastModifiedBy>
  <cp:revision>51</cp:revision>
  <dcterms:created xsi:type="dcterms:W3CDTF">2011-10-18T13:52:16Z</dcterms:created>
  <dcterms:modified xsi:type="dcterms:W3CDTF">2012-02-27T23:13:35Z</dcterms:modified>
</cp:coreProperties>
</file>