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20" r:id="rId2"/>
    <p:sldMasterId id="2147483732" r:id="rId3"/>
  </p:sldMasterIdLst>
  <p:notesMasterIdLst>
    <p:notesMasterId r:id="rId20"/>
  </p:notesMasterIdLst>
  <p:sldIdLst>
    <p:sldId id="270" r:id="rId4"/>
    <p:sldId id="271" r:id="rId5"/>
    <p:sldId id="256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NÁZEV:VY_32_INOVACE_3.2.9.3.R07_Wien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15D5BF-F1AC-4F55-A3AB-DD26FB39DD7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327654C-5538-4BD6-96CE-1A13025427E3}" type="presOf" srcId="{D1D4F407-5343-4D3F-B5B9-D407B03CAEB4}" destId="{AED2198E-93D5-4001-81B4-73124B309672}" srcOrd="1" destOrd="0" presId="urn:microsoft.com/office/officeart/2005/8/layout/target3"/>
    <dgm:cxn modelId="{F77AE496-74CA-4356-A410-9E9B78C67DC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FCC8F8-6F75-4DF4-8F43-659689C3EB5D}" type="presOf" srcId="{B651F6E3-6281-48DB-9319-2AEAFDAE7572}" destId="{6BB5E863-4638-4E1D-BFDE-399D028AC4ED}" srcOrd="1" destOrd="0" presId="urn:microsoft.com/office/officeart/2005/8/layout/target3"/>
    <dgm:cxn modelId="{005B4056-43D7-44D8-89C6-291B52E109C0}" type="presOf" srcId="{757F3AB3-0718-4624-B441-E567A8F0AB56}" destId="{333A1088-737F-45CB-B68E-254E46348037}" srcOrd="0" destOrd="0" presId="urn:microsoft.com/office/officeart/2005/8/layout/target3"/>
    <dgm:cxn modelId="{93CDF12B-5171-4156-BEE8-E4B6BC7A3C24}" type="presOf" srcId="{D8197B8C-B260-4A16-BDF4-0947B075E274}" destId="{5A5FFA88-C948-4069-8E93-59FA12366E83}" srcOrd="1" destOrd="0" presId="urn:microsoft.com/office/officeart/2005/8/layout/target3"/>
    <dgm:cxn modelId="{18DC1DFE-40E3-446E-9CF9-1874C07D200B}" type="presOf" srcId="{4C35D32F-0EAB-4CD7-82EE-45574DC2A586}" destId="{8BEBB6EC-1DAA-4CAC-8A25-BC0FCBD5DBD5}" srcOrd="0" destOrd="0" presId="urn:microsoft.com/office/officeart/2005/8/layout/target3"/>
    <dgm:cxn modelId="{FBB54094-62DB-437F-82B1-A1D9AC0A422F}" type="presOf" srcId="{D8197B8C-B260-4A16-BDF4-0947B075E274}" destId="{25B08C86-7E15-44DC-BE7F-FFB55DD49D12}" srcOrd="0" destOrd="0" presId="urn:microsoft.com/office/officeart/2005/8/layout/target3"/>
    <dgm:cxn modelId="{FA8C0CFD-E6A2-4EC2-8EF4-667ED40F286D}" type="presOf" srcId="{B651F6E3-6281-48DB-9319-2AEAFDAE7572}" destId="{619D679B-A015-4ECF-8348-D1034C574F40}" srcOrd="0" destOrd="0" presId="urn:microsoft.com/office/officeart/2005/8/layout/target3"/>
    <dgm:cxn modelId="{6F735C2F-EEDA-44D7-81FE-D8CCF0B3A2A1}" type="presOf" srcId="{D1D4F407-5343-4D3F-B5B9-D407B03CAEB4}" destId="{D005CE8C-CC26-4C3E-AC11-E15060ECD759}" srcOrd="0" destOrd="0" presId="urn:microsoft.com/office/officeart/2005/8/layout/target3"/>
    <dgm:cxn modelId="{B9D7F928-B3D7-43F2-84E2-32F9448CB26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F2D866-FF3F-4A65-B43D-D38B0BA58F2D}" type="presParOf" srcId="{333A1088-737F-45CB-B68E-254E46348037}" destId="{F5ABB229-8D3B-4694-996A-96F23CF14429}" srcOrd="0" destOrd="0" presId="urn:microsoft.com/office/officeart/2005/8/layout/target3"/>
    <dgm:cxn modelId="{64D814A3-2012-4868-A7E8-FA92E9AABFD6}" type="presParOf" srcId="{333A1088-737F-45CB-B68E-254E46348037}" destId="{F41139FD-01EE-4571-8B17-4FB00FC51163}" srcOrd="1" destOrd="0" presId="urn:microsoft.com/office/officeart/2005/8/layout/target3"/>
    <dgm:cxn modelId="{5C881BC6-BDC5-43CD-BCC3-32F6B726EB5E}" type="presParOf" srcId="{333A1088-737F-45CB-B68E-254E46348037}" destId="{D005CE8C-CC26-4C3E-AC11-E15060ECD759}" srcOrd="2" destOrd="0" presId="urn:microsoft.com/office/officeart/2005/8/layout/target3"/>
    <dgm:cxn modelId="{74A096FE-CD9E-433B-B5B4-DD83679C9CE4}" type="presParOf" srcId="{333A1088-737F-45CB-B68E-254E46348037}" destId="{2C702D82-9B77-49B7-9568-BB8EB47C3372}" srcOrd="3" destOrd="0" presId="urn:microsoft.com/office/officeart/2005/8/layout/target3"/>
    <dgm:cxn modelId="{8623942E-5D87-4327-BAC0-6F4F72E95996}" type="presParOf" srcId="{333A1088-737F-45CB-B68E-254E46348037}" destId="{A52A0455-90FF-4808-ABD0-F02540D31D5A}" srcOrd="4" destOrd="0" presId="urn:microsoft.com/office/officeart/2005/8/layout/target3"/>
    <dgm:cxn modelId="{1FABF2AF-1A42-45D1-A92D-3B4C0EC45B69}" type="presParOf" srcId="{333A1088-737F-45CB-B68E-254E46348037}" destId="{6140AFEC-043D-4C43-A2F9-D0F5331DF3A3}" srcOrd="5" destOrd="0" presId="urn:microsoft.com/office/officeart/2005/8/layout/target3"/>
    <dgm:cxn modelId="{BDC7E892-D394-4859-A2D1-054DD1F437A3}" type="presParOf" srcId="{333A1088-737F-45CB-B68E-254E46348037}" destId="{9358AC05-5D7D-4327-9F80-1AD486AEA664}" srcOrd="6" destOrd="0" presId="urn:microsoft.com/office/officeart/2005/8/layout/target3"/>
    <dgm:cxn modelId="{A603F0ED-1593-4674-8BB0-7238255EA647}" type="presParOf" srcId="{333A1088-737F-45CB-B68E-254E46348037}" destId="{313FC574-E1CD-4FB4-B054-0B805CE0447D}" srcOrd="7" destOrd="0" presId="urn:microsoft.com/office/officeart/2005/8/layout/target3"/>
    <dgm:cxn modelId="{43CA1D5D-C929-416D-9DF3-09F005C6A9B8}" type="presParOf" srcId="{333A1088-737F-45CB-B68E-254E46348037}" destId="{619D679B-A015-4ECF-8348-D1034C574F40}" srcOrd="8" destOrd="0" presId="urn:microsoft.com/office/officeart/2005/8/layout/target3"/>
    <dgm:cxn modelId="{32A60AFA-61F5-4D4B-818A-001B66E652FE}" type="presParOf" srcId="{333A1088-737F-45CB-B68E-254E46348037}" destId="{322283A8-4A27-4CDA-BAE3-F381106A9174}" srcOrd="9" destOrd="0" presId="urn:microsoft.com/office/officeart/2005/8/layout/target3"/>
    <dgm:cxn modelId="{C850444C-3B61-490A-B600-B69090F17A30}" type="presParOf" srcId="{333A1088-737F-45CB-B68E-254E46348037}" destId="{FFC9F71D-1B4F-4AD9-A4A6-86ADEFC8AF5C}" srcOrd="10" destOrd="0" presId="urn:microsoft.com/office/officeart/2005/8/layout/target3"/>
    <dgm:cxn modelId="{6A8ECEDC-90AD-415C-B3EF-C2987F9419F6}" type="presParOf" srcId="{333A1088-737F-45CB-B68E-254E46348037}" destId="{25B08C86-7E15-44DC-BE7F-FFB55DD49D12}" srcOrd="11" destOrd="0" presId="urn:microsoft.com/office/officeart/2005/8/layout/target3"/>
    <dgm:cxn modelId="{E4AD9082-1240-4A74-8EDF-E83C7A5855E9}" type="presParOf" srcId="{333A1088-737F-45CB-B68E-254E46348037}" destId="{76644BE8-9D7C-4C09-B250-3D10AF48CBB7}" srcOrd="12" destOrd="0" presId="urn:microsoft.com/office/officeart/2005/8/layout/target3"/>
    <dgm:cxn modelId="{CD11FADE-D7A6-44FF-8478-D4B09436908E}" type="presParOf" srcId="{333A1088-737F-45CB-B68E-254E46348037}" destId="{EE85B701-7295-41C0-BA7A-34D3756A2AE6}" srcOrd="13" destOrd="0" presId="urn:microsoft.com/office/officeart/2005/8/layout/target3"/>
    <dgm:cxn modelId="{B06D0275-57E6-4AE5-9FFC-2F685975BF01}" type="presParOf" srcId="{333A1088-737F-45CB-B68E-254E46348037}" destId="{8BEBB6EC-1DAA-4CAC-8A25-BC0FCBD5DBD5}" srcOrd="14" destOrd="0" presId="urn:microsoft.com/office/officeart/2005/8/layout/target3"/>
    <dgm:cxn modelId="{7FFF84E8-4FD4-4E35-89B1-3A11A9882D2D}" type="presParOf" srcId="{333A1088-737F-45CB-B68E-254E46348037}" destId="{AED2198E-93D5-4001-81B4-73124B309672}" srcOrd="15" destOrd="0" presId="urn:microsoft.com/office/officeart/2005/8/layout/target3"/>
    <dgm:cxn modelId="{83B84570-3538-4C33-8F7A-1F55BC38F8D4}" type="presParOf" srcId="{333A1088-737F-45CB-B68E-254E46348037}" destId="{2BE915AB-18AA-4053-B92C-3BFC9ED204BB}" srcOrd="16" destOrd="0" presId="urn:microsoft.com/office/officeart/2005/8/layout/target3"/>
    <dgm:cxn modelId="{CCEFD72B-A0E5-44E8-BFAA-CF31FCE1F737}" type="presParOf" srcId="{333A1088-737F-45CB-B68E-254E46348037}" destId="{6BB5E863-4638-4E1D-BFDE-399D028AC4ED}" srcOrd="17" destOrd="0" presId="urn:microsoft.com/office/officeart/2005/8/layout/target3"/>
    <dgm:cxn modelId="{2C5D836F-FCE2-4672-BEE0-585B1E93E167}" type="presParOf" srcId="{333A1088-737F-45CB-B68E-254E46348037}" destId="{5A5FFA88-C948-4069-8E93-59FA12366E83}" srcOrd="18" destOrd="0" presId="urn:microsoft.com/office/officeart/2005/8/layout/target3"/>
    <dgm:cxn modelId="{6052F8C3-BAAC-4B5D-A2B6-AEA4C65DB2C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NÁZEV:VY_32_INOVACE_3.2.9.3.R07_Wien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74E93C-F699-4EF7-B760-DFE09D3F67D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A1A67-E7F5-40E4-AEE7-DD7F133EBF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650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480F67B-248A-4F3E-937D-BC6EA7C33509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C6B2693-4AC2-4352-B3F7-68149652B7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6421385-992B-4435-8067-B585DF340B9E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6447405-5F4C-4D93-AAC1-E9C7339558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1318549-0A19-498B-A3AA-654396D67C1E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E99627-132A-4047-9E09-52600025CD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E7C3AC0-7512-490F-B200-A2C91B177B47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071F239-5A5F-403B-BE28-688FA007DF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56264FD-7E4D-42D3-83AB-D6EE4DC510C1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88DD1E8-2D13-4E6B-B1B4-787686382F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6AFF254-CE53-4D6D-9C1B-4AFE19A62B70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948BEA0-C355-439C-8DE6-BEDEAF8104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64C516C-CAF5-41EE-8E85-71AA500F047B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2F1C309-1966-4DCF-96E4-3A786BA4503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56962A-C556-474C-BE78-356AAE2D206A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B1EDDEA-31D9-43B4-A1F0-693DD81E90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91E8E75-C719-47AC-A253-4C8941C87EDA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5664C4-4244-475E-A475-DD9E46740B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9EE7700-10AA-4A35-8517-99B929095AD1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6D0991-0E2E-4FBD-B055-8EA3488D58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D7650F-A140-4947-B4DB-D24EECBDACF0}" type="datetimeFigureOut">
              <a:rPr lang="cs-CZ" smtClean="0"/>
              <a:pPr>
                <a:defRPr/>
              </a:pPr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6A4B3E-5418-4C9B-8500-DFAB0ACFDC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9D43F3B-DDF4-4C84-BD12-CE1F83A068E2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AE53EE1-FD80-44E8-891A-D902A1D975B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39712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069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je součástí vyučovací hodiny, ve které se žáci seznamují s různými místy v německy mluvících zemích. Komentáře jsou v češtině, aby byly srozumitelné i pro začátečníky. Cílem není procvičení konverzace, ale informace o konkrétním místě.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může být součástí bloku: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warst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V tomto bloku žáci připravují prezentace z míst, která navštívili. Jako inspiraci je možné použít i tuto prezentaci.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2285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Wien</a:t>
            </a:r>
            <a:r>
              <a:rPr lang="cs-CZ" dirty="0" smtClean="0"/>
              <a:t>- Vídeň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7876"/>
            <a:ext cx="4968552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1713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Vídeň je hlavním městem Rakouska.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537901"/>
            <a:ext cx="5394176" cy="303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8884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Leží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na řece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Dunaj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a se svými 1,7 miliony obyvatel je největším rakouským městem a současně nejvýznamnějším kulturním, politickým a hospodářským centrem země. </a:t>
            </a:r>
          </a:p>
        </p:txBody>
      </p:sp>
    </p:spTree>
    <p:extLst>
      <p:ext uri="{BB962C8B-B14F-4D97-AF65-F5344CB8AC3E}">
        <p14:creationId xmlns:p14="http://schemas.microsoft.com/office/powerpoint/2010/main" val="2024263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348880"/>
            <a:ext cx="7498080" cy="1143000"/>
          </a:xfrm>
        </p:spPr>
        <p:txBody>
          <a:bodyPr>
            <a:noAutofit/>
          </a:bodyPr>
          <a:lstStyle/>
          <a:p>
            <a:r>
              <a:rPr lang="cs-CZ" sz="6000" dirty="0" smtClean="0"/>
              <a:t>Co určitě musíte navštívit: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71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milovníky historie:</a:t>
            </a:r>
            <a:endParaRPr lang="cs-CZ" dirty="0"/>
          </a:p>
        </p:txBody>
      </p:sp>
      <p:pic>
        <p:nvPicPr>
          <p:cNvPr id="3074" name="Picture 2" descr="D:\Vídeň a Průhonice\P106032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100" y="1738908"/>
            <a:ext cx="7499350" cy="4218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4012952" y="6079244"/>
            <a:ext cx="3240360" cy="764704"/>
          </a:xfrm>
          <a:prstGeom prst="horizontalScroll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Schloss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Sch</a:t>
            </a:r>
            <a:r>
              <a:rPr lang="hu-HU" sz="2800" dirty="0" smtClean="0">
                <a:solidFill>
                  <a:schemeClr val="accent3">
                    <a:lumMod val="75000"/>
                  </a:schemeClr>
                </a:solidFill>
              </a:rPr>
              <a:t>őnbrunn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70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Procházka zahradami </a:t>
            </a:r>
            <a:r>
              <a:rPr lang="cs-CZ" dirty="0" err="1" smtClean="0"/>
              <a:t>Sch</a:t>
            </a:r>
            <a:r>
              <a:rPr lang="hu-HU" dirty="0" smtClean="0"/>
              <a:t>őnbrunnu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275856" y="3356992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D:\Vídeň a Průhonice\P10603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75874"/>
            <a:ext cx="7360496" cy="459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72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Zámecký park…</a:t>
            </a:r>
            <a:endParaRPr lang="cs-CZ" dirty="0"/>
          </a:p>
        </p:txBody>
      </p:sp>
      <p:pic>
        <p:nvPicPr>
          <p:cNvPr id="5122" name="Picture 2" descr="D:\Vídeň a Průhonice\P10603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360045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5130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Hofburg</a:t>
            </a:r>
            <a:endParaRPr lang="cs-CZ" dirty="0"/>
          </a:p>
        </p:txBody>
      </p:sp>
      <p:pic>
        <p:nvPicPr>
          <p:cNvPr id="6146" name="Picture 2" descr="D:\Vídeň a Průhonice\P106034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0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 Hofburgu se vydáme k chrámu </a:t>
            </a:r>
            <a:r>
              <a:rPr lang="cs-CZ" dirty="0" err="1" smtClean="0"/>
              <a:t>Stephansdom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 descr="D:\Vídeň a Průhonice\P10603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043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Stephansdom</a:t>
            </a:r>
            <a:endParaRPr lang="cs-CZ" dirty="0"/>
          </a:p>
        </p:txBody>
      </p:sp>
      <p:pic>
        <p:nvPicPr>
          <p:cNvPr id="8194" name="Picture 2" descr="D:\Vídeň a Průhonice\P10603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3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Příznivci moderní architektury navštíví </a:t>
            </a:r>
            <a:r>
              <a:rPr lang="cs-CZ" dirty="0" err="1" smtClean="0"/>
              <a:t>Hundertwasserhaus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8" name="Picture 2" descr="D:\Vídeň a Průhonice\P106039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75" y="1447800"/>
            <a:ext cx="64008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93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příznivce dobrého jídla…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Navštivte některou z četných restaurací a kaváren a ochutnejte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Wienerschnitzel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mit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Kartoffelsalat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,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Sachertorte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Wienerkaffee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r>
              <a:rPr lang="cs-CZ" dirty="0" smtClean="0"/>
              <a:t>Pokud máte málo času, tak alespoň zastavte u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Wurstbude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3089920" cy="2267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440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Pokud jste ještě ve Vídni nebyli, je to místo, kam se určitě musíte podívat.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00808"/>
            <a:ext cx="4549477" cy="4549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231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Poloha Vídně na mapě Rakouska.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2012-02-06]. Dostupné z: http://cs.wikipedia.org/wiki/Soubor:Austria_wien.svg </a:t>
            </a:r>
            <a:endParaRPr lang="cs-CZ" dirty="0" smtClean="0"/>
          </a:p>
          <a:p>
            <a:r>
              <a:rPr lang="cs-CZ" dirty="0" err="1"/>
              <a:t>Collage</a:t>
            </a:r>
            <a:r>
              <a:rPr lang="cs-CZ" dirty="0"/>
              <a:t> von </a:t>
            </a:r>
            <a:r>
              <a:rPr lang="cs-CZ" dirty="0" err="1"/>
              <a:t>Wien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2012-02-06]. Dostupné z: http://cs.wikipedia.org/wiki/Soubor:Collage_von_Wien.jpg </a:t>
            </a:r>
            <a:endParaRPr lang="cs-CZ" dirty="0" smtClean="0"/>
          </a:p>
          <a:p>
            <a:r>
              <a:rPr lang="cs-CZ" dirty="0"/>
              <a:t>Vídeňský řízek.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2012-02-06]. Dostupné z: http://cs.wikipedia.org/wiki/Soubor:Wiener-Schnitzel02.jpg </a:t>
            </a:r>
            <a:endParaRPr lang="cs-CZ" dirty="0" smtClean="0"/>
          </a:p>
          <a:p>
            <a:r>
              <a:rPr lang="cs-CZ" dirty="0" smtClean="0"/>
              <a:t>Foto: archiv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009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</TotalTime>
  <Words>328</Words>
  <Application>Microsoft Office PowerPoint</Application>
  <PresentationFormat>Předvádění na obrazovce (4:3)</PresentationFormat>
  <Paragraphs>38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Slunovrat</vt:lpstr>
      <vt:lpstr>1_Slunovrat</vt:lpstr>
      <vt:lpstr>2_Slunovrat</vt:lpstr>
      <vt:lpstr>Prezentace aplikace PowerPoint</vt:lpstr>
      <vt:lpstr>Anotace:</vt:lpstr>
      <vt:lpstr>Wien- Vídeň</vt:lpstr>
      <vt:lpstr>Vídeň je hlavním městem Rakouska.</vt:lpstr>
      <vt:lpstr>Vídeň</vt:lpstr>
      <vt:lpstr>Co určitě musíte navštívit:</vt:lpstr>
      <vt:lpstr>Pro milovníky historie:</vt:lpstr>
      <vt:lpstr>Procházka zahradami Schőnbrunnu</vt:lpstr>
      <vt:lpstr>Zámecký park…</vt:lpstr>
      <vt:lpstr>Hofburg</vt:lpstr>
      <vt:lpstr>Od Hofburgu se vydáme k chrámu Stephansdom.</vt:lpstr>
      <vt:lpstr>Stephansdom</vt:lpstr>
      <vt:lpstr>Příznivci moderní architektury navštíví Hundertwasserhaus.</vt:lpstr>
      <vt:lpstr>Pro příznivce dobrého jídla…</vt:lpstr>
      <vt:lpstr>Pokud jste ještě ve Vídni nebyli, je to místo, kam se určitě musíte podívat.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Wien- Vídeň</dc:title>
  <dc:creator>ivana</dc:creator>
  <cp:lastModifiedBy>ivana</cp:lastModifiedBy>
  <cp:revision>7</cp:revision>
  <dcterms:created xsi:type="dcterms:W3CDTF">2012-02-06T17:31:01Z</dcterms:created>
  <dcterms:modified xsi:type="dcterms:W3CDTF">2012-06-24T18:27:05Z</dcterms:modified>
</cp:coreProperties>
</file>