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6" r:id="rId4"/>
    <p:sldId id="258" r:id="rId5"/>
    <p:sldId id="260" r:id="rId6"/>
    <p:sldId id="259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VY_32_INOVACE_01_SLOVNÍ DRUHY_PODSTATNÁ JMÉNA 1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Olexová 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Podstatná jména 1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6FB51D48-0C92-48D9-AD51-C1B7139000FE}">
      <dgm:prSet/>
      <dgm:spPr/>
      <dgm:t>
        <a:bodyPr/>
        <a:lstStyle/>
        <a:p>
          <a:pPr rtl="0"/>
          <a:r>
            <a:rPr lang="cs-CZ" smtClean="0"/>
            <a:t>Vytvořeno: září 2011</a:t>
          </a:r>
          <a:endParaRPr lang="cs-CZ" dirty="0"/>
        </a:p>
      </dgm:t>
    </dgm:pt>
    <dgm:pt modelId="{579CB70D-6039-40D5-B46B-6E81AFC71B0F}" type="parTrans" cxnId="{D3FBC4AC-A023-46BA-B24E-223D8A0BF9E6}">
      <dgm:prSet/>
      <dgm:spPr/>
      <dgm:t>
        <a:bodyPr/>
        <a:lstStyle/>
        <a:p>
          <a:endParaRPr lang="cs-CZ"/>
        </a:p>
      </dgm:t>
    </dgm:pt>
    <dgm:pt modelId="{5BB5A5EB-4B66-4EB1-95B9-32493F5AD65C}" type="sibTrans" cxnId="{D3FBC4AC-A023-46BA-B24E-223D8A0BF9E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BACB0DA5-7E2E-4AD8-837E-B635062ACCBA}" type="pres">
      <dgm:prSet presAssocID="{6FB51D48-0C92-48D9-AD51-C1B7139000FE}" presName="vertSpace6" presStyleLbl="node1" presStyleIdx="4" presStyleCnt="6"/>
      <dgm:spPr/>
      <dgm:t>
        <a:bodyPr/>
        <a:lstStyle/>
        <a:p>
          <a:endParaRPr lang="cs-CZ"/>
        </a:p>
      </dgm:t>
    </dgm:pt>
    <dgm:pt modelId="{EF553519-05C6-4668-AA74-E9286E438102}" type="pres">
      <dgm:prSet presAssocID="{6FB51D48-0C92-48D9-AD51-C1B7139000FE}" presName="circle6" presStyleLbl="node1" presStyleIdx="5" presStyleCnt="6"/>
      <dgm:spPr/>
      <dgm:t>
        <a:bodyPr/>
        <a:lstStyle/>
        <a:p>
          <a:endParaRPr lang="cs-CZ"/>
        </a:p>
      </dgm:t>
    </dgm:pt>
    <dgm:pt modelId="{A495D61E-5B2A-4371-A37A-6C9736C58932}" type="pres">
      <dgm:prSet presAssocID="{6FB51D48-0C92-48D9-AD51-C1B7139000FE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84C830-75C8-45E9-B759-1486353A5C6B}" type="pres">
      <dgm:prSet presAssocID="{6FB51D48-0C92-48D9-AD51-C1B7139000FE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810A35-543C-403E-A2DD-85D75610AA28}" type="presOf" srcId="{D1B46980-6531-4606-95E6-44980827E919}" destId="{2BE915AB-18AA-4053-B92C-3BFC9ED204BB}" srcOrd="1" destOrd="0" presId="urn:microsoft.com/office/officeart/2005/8/layout/target3"/>
    <dgm:cxn modelId="{3F6D7C60-1199-4D5E-A126-D89867533054}" type="presOf" srcId="{757F3AB3-0718-4624-B441-E567A8F0AB56}" destId="{333A1088-737F-45CB-B68E-254E46348037}" srcOrd="0" destOrd="0" presId="urn:microsoft.com/office/officeart/2005/8/layout/target3"/>
    <dgm:cxn modelId="{211D2EAC-DB0D-46DC-AC67-E5C37DBAF6B8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26DF9EE-98FB-4984-AD7D-3C5E75305F61}" type="presOf" srcId="{D8197B8C-B260-4A16-BDF4-0947B075E274}" destId="{25B08C86-7E15-44DC-BE7F-FFB55DD49D12}" srcOrd="0" destOrd="0" presId="urn:microsoft.com/office/officeart/2005/8/layout/target3"/>
    <dgm:cxn modelId="{C35F7F8E-CA36-4684-9E7C-FCF120F09524}" type="presOf" srcId="{6FB51D48-0C92-48D9-AD51-C1B7139000FE}" destId="{A495D61E-5B2A-4371-A37A-6C9736C5893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AEFD09B-B3AF-4365-A29F-9497110EE196}" type="presOf" srcId="{D1D4F407-5343-4D3F-B5B9-D407B03CAEB4}" destId="{D005CE8C-CC26-4C3E-AC11-E15060ECD759}" srcOrd="0" destOrd="0" presId="urn:microsoft.com/office/officeart/2005/8/layout/target3"/>
    <dgm:cxn modelId="{966FB295-22A5-48DD-86D6-30FA68CF3689}" type="presOf" srcId="{B651F6E3-6281-48DB-9319-2AEAFDAE7572}" destId="{6BB5E863-4638-4E1D-BFDE-399D028AC4ED}" srcOrd="1" destOrd="0" presId="urn:microsoft.com/office/officeart/2005/8/layout/target3"/>
    <dgm:cxn modelId="{AE1B4737-DE1E-4D70-A28F-C5D6BF0FDFA7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4464F9-3F7E-465A-91EE-41B8B246D65F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3FBC4AC-A023-46BA-B24E-223D8A0BF9E6}" srcId="{757F3AB3-0718-4624-B441-E567A8F0AB56}" destId="{6FB51D48-0C92-48D9-AD51-C1B7139000FE}" srcOrd="5" destOrd="0" parTransId="{579CB70D-6039-40D5-B46B-6E81AFC71B0F}" sibTransId="{5BB5A5EB-4B66-4EB1-95B9-32493F5AD65C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8B28565-3771-45D0-9635-69692DC5C957}" type="presOf" srcId="{6FB51D48-0C92-48D9-AD51-C1B7139000FE}" destId="{1784C830-75C8-45E9-B759-1486353A5C6B}" srcOrd="1" destOrd="0" presId="urn:microsoft.com/office/officeart/2005/8/layout/target3"/>
    <dgm:cxn modelId="{AED33467-D5F0-4558-830C-B18614F52CDC}" type="presOf" srcId="{D1B46980-6531-4606-95E6-44980827E919}" destId="{6140AFEC-043D-4C43-A2F9-D0F5331DF3A3}" srcOrd="0" destOrd="0" presId="urn:microsoft.com/office/officeart/2005/8/layout/target3"/>
    <dgm:cxn modelId="{9FE71039-D4C4-4A66-874E-C4D944CE1D49}" type="presOf" srcId="{B651F6E3-6281-48DB-9319-2AEAFDAE7572}" destId="{619D679B-A015-4ECF-8348-D1034C574F40}" srcOrd="0" destOrd="0" presId="urn:microsoft.com/office/officeart/2005/8/layout/target3"/>
    <dgm:cxn modelId="{C55FCA2D-9288-4CE1-B0F7-37F6FD5DA831}" type="presOf" srcId="{D8197B8C-B260-4A16-BDF4-0947B075E274}" destId="{5A5FFA88-C948-4069-8E93-59FA12366E83}" srcOrd="1" destOrd="0" presId="urn:microsoft.com/office/officeart/2005/8/layout/target3"/>
    <dgm:cxn modelId="{F2522DFF-7A4A-4DE3-A529-AA825A226FBC}" type="presParOf" srcId="{333A1088-737F-45CB-B68E-254E46348037}" destId="{F5ABB229-8D3B-4694-996A-96F23CF14429}" srcOrd="0" destOrd="0" presId="urn:microsoft.com/office/officeart/2005/8/layout/target3"/>
    <dgm:cxn modelId="{71168B26-9389-4089-B974-41597E63E4E1}" type="presParOf" srcId="{333A1088-737F-45CB-B68E-254E46348037}" destId="{F41139FD-01EE-4571-8B17-4FB00FC51163}" srcOrd="1" destOrd="0" presId="urn:microsoft.com/office/officeart/2005/8/layout/target3"/>
    <dgm:cxn modelId="{F33E3B93-C658-42C5-B65F-521CA69510F1}" type="presParOf" srcId="{333A1088-737F-45CB-B68E-254E46348037}" destId="{D005CE8C-CC26-4C3E-AC11-E15060ECD759}" srcOrd="2" destOrd="0" presId="urn:microsoft.com/office/officeart/2005/8/layout/target3"/>
    <dgm:cxn modelId="{BBC28E35-0D2F-40EF-BA33-7187CC0AB101}" type="presParOf" srcId="{333A1088-737F-45CB-B68E-254E46348037}" destId="{2C702D82-9B77-49B7-9568-BB8EB47C3372}" srcOrd="3" destOrd="0" presId="urn:microsoft.com/office/officeart/2005/8/layout/target3"/>
    <dgm:cxn modelId="{1EC4D534-F893-4A89-9CA5-E1DE661C9E3F}" type="presParOf" srcId="{333A1088-737F-45CB-B68E-254E46348037}" destId="{A52A0455-90FF-4808-ABD0-F02540D31D5A}" srcOrd="4" destOrd="0" presId="urn:microsoft.com/office/officeart/2005/8/layout/target3"/>
    <dgm:cxn modelId="{20FF9A7E-7F48-42E3-8C67-4E1A27D480DF}" type="presParOf" srcId="{333A1088-737F-45CB-B68E-254E46348037}" destId="{6140AFEC-043D-4C43-A2F9-D0F5331DF3A3}" srcOrd="5" destOrd="0" presId="urn:microsoft.com/office/officeart/2005/8/layout/target3"/>
    <dgm:cxn modelId="{8C86538F-0EC3-457E-AD72-6228CC8B8E2C}" type="presParOf" srcId="{333A1088-737F-45CB-B68E-254E46348037}" destId="{9358AC05-5D7D-4327-9F80-1AD486AEA664}" srcOrd="6" destOrd="0" presId="urn:microsoft.com/office/officeart/2005/8/layout/target3"/>
    <dgm:cxn modelId="{48AFA1DF-F1EF-46FD-92F7-D8E788C85225}" type="presParOf" srcId="{333A1088-737F-45CB-B68E-254E46348037}" destId="{313FC574-E1CD-4FB4-B054-0B805CE0447D}" srcOrd="7" destOrd="0" presId="urn:microsoft.com/office/officeart/2005/8/layout/target3"/>
    <dgm:cxn modelId="{F9C7A28B-B96C-4C00-82D9-507C5108F9DF}" type="presParOf" srcId="{333A1088-737F-45CB-B68E-254E46348037}" destId="{619D679B-A015-4ECF-8348-D1034C574F40}" srcOrd="8" destOrd="0" presId="urn:microsoft.com/office/officeart/2005/8/layout/target3"/>
    <dgm:cxn modelId="{7198E237-C52C-4E0A-AEAB-3821623577E7}" type="presParOf" srcId="{333A1088-737F-45CB-B68E-254E46348037}" destId="{322283A8-4A27-4CDA-BAE3-F381106A9174}" srcOrd="9" destOrd="0" presId="urn:microsoft.com/office/officeart/2005/8/layout/target3"/>
    <dgm:cxn modelId="{A15E705C-78BB-4E75-9249-B734602EF3E7}" type="presParOf" srcId="{333A1088-737F-45CB-B68E-254E46348037}" destId="{FFC9F71D-1B4F-4AD9-A4A6-86ADEFC8AF5C}" srcOrd="10" destOrd="0" presId="urn:microsoft.com/office/officeart/2005/8/layout/target3"/>
    <dgm:cxn modelId="{9769745A-7144-4060-87D5-AEDE9A2001FD}" type="presParOf" srcId="{333A1088-737F-45CB-B68E-254E46348037}" destId="{25B08C86-7E15-44DC-BE7F-FFB55DD49D12}" srcOrd="11" destOrd="0" presId="urn:microsoft.com/office/officeart/2005/8/layout/target3"/>
    <dgm:cxn modelId="{081F553B-A6BE-456C-B455-CB326E3CC6E0}" type="presParOf" srcId="{333A1088-737F-45CB-B68E-254E46348037}" destId="{76644BE8-9D7C-4C09-B250-3D10AF48CBB7}" srcOrd="12" destOrd="0" presId="urn:microsoft.com/office/officeart/2005/8/layout/target3"/>
    <dgm:cxn modelId="{71537175-EBC9-40B2-B905-BF75A05C4F6C}" type="presParOf" srcId="{333A1088-737F-45CB-B68E-254E46348037}" destId="{EE85B701-7295-41C0-BA7A-34D3756A2AE6}" srcOrd="13" destOrd="0" presId="urn:microsoft.com/office/officeart/2005/8/layout/target3"/>
    <dgm:cxn modelId="{D90DC464-A97E-4163-B3FE-5AA9C3B2A568}" type="presParOf" srcId="{333A1088-737F-45CB-B68E-254E46348037}" destId="{8BEBB6EC-1DAA-4CAC-8A25-BC0FCBD5DBD5}" srcOrd="14" destOrd="0" presId="urn:microsoft.com/office/officeart/2005/8/layout/target3"/>
    <dgm:cxn modelId="{BF054321-73DC-4623-BA28-F8A4B9EFF08A}" type="presParOf" srcId="{333A1088-737F-45CB-B68E-254E46348037}" destId="{BACB0DA5-7E2E-4AD8-837E-B635062ACCBA}" srcOrd="15" destOrd="0" presId="urn:microsoft.com/office/officeart/2005/8/layout/target3"/>
    <dgm:cxn modelId="{A5BC109C-C9D5-4AA5-BE23-6C11A4AAB1DC}" type="presParOf" srcId="{333A1088-737F-45CB-B68E-254E46348037}" destId="{EF553519-05C6-4668-AA74-E9286E438102}" srcOrd="16" destOrd="0" presId="urn:microsoft.com/office/officeart/2005/8/layout/target3"/>
    <dgm:cxn modelId="{725B0D36-7A70-435A-A862-111A3DE4618B}" type="presParOf" srcId="{333A1088-737F-45CB-B68E-254E46348037}" destId="{A495D61E-5B2A-4371-A37A-6C9736C58932}" srcOrd="17" destOrd="0" presId="urn:microsoft.com/office/officeart/2005/8/layout/target3"/>
    <dgm:cxn modelId="{8B7E476F-1563-41A2-9335-51486CC0ED53}" type="presParOf" srcId="{333A1088-737F-45CB-B68E-254E46348037}" destId="{AED2198E-93D5-4001-81B4-73124B309672}" srcOrd="18" destOrd="0" presId="urn:microsoft.com/office/officeart/2005/8/layout/target3"/>
    <dgm:cxn modelId="{6DA9BCD0-F6AE-418B-80C0-95DB6C92966A}" type="presParOf" srcId="{333A1088-737F-45CB-B68E-254E46348037}" destId="{2BE915AB-18AA-4053-B92C-3BFC9ED204BB}" srcOrd="19" destOrd="0" presId="urn:microsoft.com/office/officeart/2005/8/layout/target3"/>
    <dgm:cxn modelId="{3C2C3261-EDBE-4677-BDD2-25C4E429CC4F}" type="presParOf" srcId="{333A1088-737F-45CB-B68E-254E46348037}" destId="{6BB5E863-4638-4E1D-BFDE-399D028AC4ED}" srcOrd="20" destOrd="0" presId="urn:microsoft.com/office/officeart/2005/8/layout/target3"/>
    <dgm:cxn modelId="{E5C7B5FF-107B-4C9B-8016-43FF60507691}" type="presParOf" srcId="{333A1088-737F-45CB-B68E-254E46348037}" destId="{5A5FFA88-C948-4069-8E93-59FA12366E83}" srcOrd="21" destOrd="0" presId="urn:microsoft.com/office/officeart/2005/8/layout/target3"/>
    <dgm:cxn modelId="{5365EDAD-1A7F-45F6-9E3C-7C5E57232FF3}" type="presParOf" srcId="{333A1088-737F-45CB-B68E-254E46348037}" destId="{890E4F0B-2866-4A3F-A3C7-2A14B1797930}" srcOrd="22" destOrd="0" presId="urn:microsoft.com/office/officeart/2005/8/layout/target3"/>
    <dgm:cxn modelId="{3ED3A3E2-576F-442C-803D-440DC15EADB6}" type="presParOf" srcId="{333A1088-737F-45CB-B68E-254E46348037}" destId="{1784C830-75C8-45E9-B759-1486353A5C6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Bc. Iva Olexová 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VY_32_INOVACE_01_SLOVNÍ DRUHY_PODSTATNÁ JMÉNA 1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Podstatná jména 1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EF553519-05C6-4668-AA74-E9286E438102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495D61E-5B2A-4371-A37A-6C9736C58932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září 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EF0E2-17C6-4763-81D5-49FCFD22DD29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BF6CD-5875-492E-BFB0-FE7015154B1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476500448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19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	 </a:t>
            </a:r>
            <a:r>
              <a:rPr lang="cs-CZ" dirty="0" smtClean="0"/>
              <a:t>Prezentace je určena žákům 3. ročníku ZŠ a je vhodná pro interaktivní tabuli. Slouží jako výklad nové látky s procvičením.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Slovní druhy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Podstatná jména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Podstatná jména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143116"/>
            <a:ext cx="8229600" cy="39116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Názvy osob </a:t>
            </a:r>
            <a:r>
              <a:rPr lang="cs-CZ" dirty="0" smtClean="0"/>
              <a:t>–</a:t>
            </a:r>
            <a:r>
              <a:rPr lang="cs-CZ" b="1" dirty="0" smtClean="0"/>
              <a:t> </a:t>
            </a:r>
            <a:r>
              <a:rPr lang="cs-CZ" dirty="0" smtClean="0"/>
              <a:t>kluk, holka, máma, táta, děda, babička, listonoš, soused, kamarád, učitel, spolužák, mimino, cestovatel, paní, slečna…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Ukazujeme si na ně-</a:t>
            </a:r>
          </a:p>
          <a:p>
            <a:pPr>
              <a:buNone/>
            </a:pPr>
            <a:r>
              <a:rPr lang="cs-CZ" b="1" dirty="0" smtClean="0"/>
              <a:t>	ten, ta, to</a:t>
            </a:r>
            <a:r>
              <a:rPr lang="cs-CZ" dirty="0" smtClean="0"/>
              <a:t>.</a:t>
            </a:r>
          </a:p>
          <a:p>
            <a:pPr lvl="2">
              <a:buNone/>
            </a:pPr>
            <a:r>
              <a:rPr lang="cs-CZ" b="1" dirty="0" smtClean="0"/>
              <a:t>  </a:t>
            </a:r>
            <a:endParaRPr lang="cs-CZ" b="1" dirty="0"/>
          </a:p>
        </p:txBody>
      </p:sp>
      <p:pic>
        <p:nvPicPr>
          <p:cNvPr id="1026" name="Picture 2" descr="C:\Program Files\Microsoft Office\MEDIA\CAGCAT10\j029755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071942"/>
            <a:ext cx="1195121" cy="1823314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1672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071942"/>
            <a:ext cx="1450238" cy="1823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5007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</a:t>
            </a:r>
            <a:r>
              <a:rPr lang="cs-CZ" b="1" dirty="0" smtClean="0"/>
              <a:t>Názvy </a:t>
            </a:r>
            <a:r>
              <a:rPr lang="cs-CZ" b="1" dirty="0" smtClean="0"/>
              <a:t>zvířat </a:t>
            </a:r>
            <a:r>
              <a:rPr lang="cs-CZ" dirty="0" smtClean="0"/>
              <a:t>- pes</a:t>
            </a:r>
            <a:r>
              <a:rPr lang="cs-CZ" dirty="0" smtClean="0"/>
              <a:t>, kočka, motýl, tygr, králík…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 smtClean="0"/>
              <a:t> </a:t>
            </a:r>
          </a:p>
          <a:p>
            <a:pPr>
              <a:buNone/>
            </a:pPr>
            <a:r>
              <a:rPr lang="cs-CZ" b="1" dirty="0" smtClean="0"/>
              <a:t> Názvy </a:t>
            </a:r>
            <a:r>
              <a:rPr lang="cs-CZ" b="1" dirty="0" smtClean="0"/>
              <a:t>věcí </a:t>
            </a:r>
            <a:r>
              <a:rPr lang="cs-CZ" dirty="0" smtClean="0"/>
              <a:t>- </a:t>
            </a:r>
            <a:r>
              <a:rPr lang="cs-CZ" dirty="0" smtClean="0"/>
              <a:t>penál, kniha, dům, talíř, auto…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2" name="Picture 4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00174"/>
            <a:ext cx="1819656" cy="1667866"/>
          </a:xfrm>
          <a:prstGeom prst="rect">
            <a:avLst/>
          </a:prstGeom>
          <a:noFill/>
        </p:spPr>
      </p:pic>
      <p:pic>
        <p:nvPicPr>
          <p:cNvPr id="2053" name="Picture 5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643050"/>
            <a:ext cx="1830387" cy="1474787"/>
          </a:xfrm>
          <a:prstGeom prst="rect">
            <a:avLst/>
          </a:prstGeom>
          <a:noFill/>
        </p:spPr>
      </p:pic>
      <p:pic>
        <p:nvPicPr>
          <p:cNvPr id="2054" name="Picture 6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714488"/>
            <a:ext cx="2212965" cy="1524002"/>
          </a:xfrm>
          <a:prstGeom prst="rect">
            <a:avLst/>
          </a:prstGeom>
          <a:noFill/>
        </p:spPr>
      </p:pic>
      <p:pic>
        <p:nvPicPr>
          <p:cNvPr id="2056" name="Picture 8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4929198"/>
            <a:ext cx="1136944" cy="1285884"/>
          </a:xfrm>
          <a:prstGeom prst="rect">
            <a:avLst/>
          </a:prstGeom>
          <a:noFill/>
        </p:spPr>
      </p:pic>
      <p:pic>
        <p:nvPicPr>
          <p:cNvPr id="2057" name="Picture 9" descr="C:\Program Files\Microsoft Office\MEDIA\CAGCAT10\j0217698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4643446"/>
            <a:ext cx="1747418" cy="1693469"/>
          </a:xfrm>
          <a:prstGeom prst="rect">
            <a:avLst/>
          </a:prstGeom>
          <a:noFill/>
        </p:spPr>
      </p:pic>
      <p:pic>
        <p:nvPicPr>
          <p:cNvPr id="2058" name="Picture 10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4929198"/>
            <a:ext cx="1830629" cy="1149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857232"/>
            <a:ext cx="8229600" cy="5454657"/>
          </a:xfrm>
        </p:spPr>
        <p:txBody>
          <a:bodyPr/>
          <a:lstStyle/>
          <a:p>
            <a:pPr>
              <a:buNone/>
            </a:pPr>
            <a:r>
              <a:rPr lang="cs-CZ" b="1" dirty="0" smtClean="0"/>
              <a:t> Názvy dějů, vlastností</a:t>
            </a:r>
            <a:r>
              <a:rPr lang="cs-CZ" b="1" smtClean="0"/>
              <a:t>, činností</a:t>
            </a:r>
            <a:endParaRPr lang="cs-CZ" b="1" dirty="0" smtClean="0"/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(to) </a:t>
            </a:r>
            <a:r>
              <a:rPr lang="cs-CZ" dirty="0" smtClean="0"/>
              <a:t>plavání, malování, čtení, psaní, běhání, sněžení, hřmění, blýskání, foukání, mrholení…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dirty="0" smtClean="0"/>
              <a:t>(ta)</a:t>
            </a:r>
            <a:r>
              <a:rPr lang="cs-CZ" dirty="0" smtClean="0"/>
              <a:t> laskavost, statečnost, dobrosrdečnost…</a:t>
            </a:r>
            <a:r>
              <a:rPr lang="cs-CZ" b="1" dirty="0" smtClean="0"/>
              <a:t>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074" name="Picture 2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643182"/>
            <a:ext cx="1571636" cy="1500198"/>
          </a:xfrm>
          <a:prstGeom prst="rect">
            <a:avLst/>
          </a:prstGeom>
          <a:noFill/>
        </p:spPr>
      </p:pic>
      <p:pic>
        <p:nvPicPr>
          <p:cNvPr id="3075" name="Picture 3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2571744"/>
            <a:ext cx="1571636" cy="1571636"/>
          </a:xfrm>
          <a:prstGeom prst="rect">
            <a:avLst/>
          </a:prstGeom>
          <a:noFill/>
        </p:spPr>
      </p:pic>
      <p:pic>
        <p:nvPicPr>
          <p:cNvPr id="1026" name="Picture 2" descr="C:\Users\iolexova\AppData\Local\Microsoft\Windows\Temporary Internet Files\Content.IE5\5JR37PGL\MC9003710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71744"/>
            <a:ext cx="1849438" cy="196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Vyhledej podstatná jména </a:t>
            </a:r>
            <a:r>
              <a:rPr lang="cs-CZ" b="1" dirty="0" smtClean="0"/>
              <a:t>                            z </a:t>
            </a:r>
            <a:r>
              <a:rPr lang="cs-CZ" b="1" dirty="0" smtClean="0"/>
              <a:t>vyjmenovaných slov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r>
              <a:rPr lang="cs-CZ" dirty="0" smtClean="0"/>
              <a:t>po </a:t>
            </a:r>
            <a:r>
              <a:rPr lang="cs-CZ" b="1" dirty="0" smtClean="0"/>
              <a:t>B</a:t>
            </a:r>
            <a:r>
              <a:rPr lang="cs-CZ" dirty="0" smtClean="0"/>
              <a:t> - být, bydlit, obyvatel, byt, příbytek, nábytek, dobytek, obyčej, bystrý, bylina, kobyla, býk, Přibyslav</a:t>
            </a:r>
          </a:p>
          <a:p>
            <a:r>
              <a:rPr lang="cs-CZ" dirty="0" smtClean="0"/>
              <a:t>po </a:t>
            </a:r>
            <a:r>
              <a:rPr lang="cs-CZ" b="1" dirty="0" smtClean="0"/>
              <a:t>F</a:t>
            </a:r>
            <a:r>
              <a:rPr lang="cs-CZ" dirty="0" smtClean="0"/>
              <a:t> - fyzika</a:t>
            </a:r>
          </a:p>
          <a:p>
            <a:r>
              <a:rPr lang="cs-CZ" dirty="0" smtClean="0"/>
              <a:t>po </a:t>
            </a:r>
            <a:r>
              <a:rPr lang="cs-CZ" b="1" dirty="0" smtClean="0"/>
              <a:t>L</a:t>
            </a:r>
            <a:r>
              <a:rPr lang="cs-CZ" dirty="0" smtClean="0"/>
              <a:t> – slyšet, mlýn, blýskat se, polykat, plynout, plýtvat, vzlykat, lysý, lýtko, lýko, lyže, pelyněk, plyš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cs-CZ" sz="3000" dirty="0" smtClean="0"/>
              <a:t>http:// microsoft.com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207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Slovní druhy</vt:lpstr>
      <vt:lpstr>Podstatná jména 1</vt:lpstr>
      <vt:lpstr>Snímek 5</vt:lpstr>
      <vt:lpstr>Snímek 6</vt:lpstr>
      <vt:lpstr>Vyhledej podstatná jména                             z vyjmenovaných slov</vt:lpstr>
      <vt:lpstr>Použité zdroje</vt:lpstr>
    </vt:vector>
  </TitlesOfParts>
  <Company>Your Organization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Your User Name</dc:creator>
  <cp:lastModifiedBy>Dum</cp:lastModifiedBy>
  <cp:revision>26</cp:revision>
  <dcterms:created xsi:type="dcterms:W3CDTF">2012-02-20T20:22:50Z</dcterms:created>
  <dcterms:modified xsi:type="dcterms:W3CDTF">2012-06-25T16:29:52Z</dcterms:modified>
</cp:coreProperties>
</file>