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VY_32_INOVACE_02_VYJMENOVANÁ SLOVA_VYJMENOVANÁ SLOVA PO 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A447278-3EF1-4ADA-A915-74617F804FE7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srpen 2011</a:t>
          </a:r>
          <a:endParaRPr lang="cs-CZ" dirty="0"/>
        </a:p>
      </dgm:t>
    </dgm:pt>
    <dgm:pt modelId="{A3EA6645-2576-40EE-B822-1BF72FF46017}" type="parTrans" cxnId="{716B42D8-7796-4AE6-B4D8-671EFB8931F1}">
      <dgm:prSet/>
      <dgm:spPr/>
      <dgm:t>
        <a:bodyPr/>
        <a:lstStyle/>
        <a:p>
          <a:endParaRPr lang="cs-CZ"/>
        </a:p>
      </dgm:t>
    </dgm:pt>
    <dgm:pt modelId="{76C33AED-15AD-4B21-8EFB-EB0565F5C5E6}" type="sibTrans" cxnId="{716B42D8-7796-4AE6-B4D8-671EFB8931F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5CA4166-95E0-4DA8-A5BB-32E707C1EE6E}" type="pres">
      <dgm:prSet presAssocID="{7A447278-3EF1-4ADA-A915-74617F804FE7}" presName="vertSpace6" presStyleLbl="node1" presStyleIdx="4" presStyleCnt="6"/>
      <dgm:spPr/>
      <dgm:t>
        <a:bodyPr/>
        <a:lstStyle/>
        <a:p>
          <a:endParaRPr lang="cs-CZ"/>
        </a:p>
      </dgm:t>
    </dgm:pt>
    <dgm:pt modelId="{530CAFC9-4623-47B0-B87E-3835577C7B87}" type="pres">
      <dgm:prSet presAssocID="{7A447278-3EF1-4ADA-A915-74617F804FE7}" presName="circle6" presStyleLbl="node1" presStyleIdx="5" presStyleCnt="6"/>
      <dgm:spPr/>
      <dgm:t>
        <a:bodyPr/>
        <a:lstStyle/>
        <a:p>
          <a:endParaRPr lang="cs-CZ"/>
        </a:p>
      </dgm:t>
    </dgm:pt>
    <dgm:pt modelId="{2269AC48-0177-4769-9B07-11DE33486DC9}" type="pres">
      <dgm:prSet presAssocID="{7A447278-3EF1-4ADA-A915-74617F804FE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129043-FC1B-4A64-8393-E20C7247D237}" type="pres">
      <dgm:prSet presAssocID="{7A447278-3EF1-4ADA-A915-74617F804FE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8FE38A-732E-473C-98B5-A8D2EC244B8A}" type="presOf" srcId="{D8197B8C-B260-4A16-BDF4-0947B075E274}" destId="{25B08C86-7E15-44DC-BE7F-FFB55DD49D12}" srcOrd="0" destOrd="0" presId="urn:microsoft.com/office/officeart/2005/8/layout/target3"/>
    <dgm:cxn modelId="{8CE29152-EF88-4BE1-9608-800A7B27B4E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5DE37D-89ED-418A-8B11-B5AA6B0C7333}" type="presOf" srcId="{D1B46980-6531-4606-95E6-44980827E919}" destId="{2BE915AB-18AA-4053-B92C-3BFC9ED204BB}" srcOrd="1" destOrd="0" presId="urn:microsoft.com/office/officeart/2005/8/layout/target3"/>
    <dgm:cxn modelId="{72741D21-D439-4912-A780-832D95478E55}" type="presOf" srcId="{4C35D32F-0EAB-4CD7-82EE-45574DC2A586}" destId="{8BEBB6EC-1DAA-4CAC-8A25-BC0FCBD5DBD5}" srcOrd="0" destOrd="0" presId="urn:microsoft.com/office/officeart/2005/8/layout/target3"/>
    <dgm:cxn modelId="{62A9EF1B-E4B6-4880-82B5-A42B76C814AB}" type="presOf" srcId="{B651F6E3-6281-48DB-9319-2AEAFDAE7572}" destId="{6BB5E863-4638-4E1D-BFDE-399D028AC4ED}" srcOrd="1" destOrd="0" presId="urn:microsoft.com/office/officeart/2005/8/layout/target3"/>
    <dgm:cxn modelId="{1AF31447-83BE-499A-835C-F3655CB50953}" type="presOf" srcId="{D1D4F407-5343-4D3F-B5B9-D407B03CAEB4}" destId="{AED2198E-93D5-4001-81B4-73124B309672}" srcOrd="1" destOrd="0" presId="urn:microsoft.com/office/officeart/2005/8/layout/target3"/>
    <dgm:cxn modelId="{716B42D8-7796-4AE6-B4D8-671EFB8931F1}" srcId="{757F3AB3-0718-4624-B441-E567A8F0AB56}" destId="{7A447278-3EF1-4ADA-A915-74617F804FE7}" srcOrd="5" destOrd="0" parTransId="{A3EA6645-2576-40EE-B822-1BF72FF46017}" sibTransId="{76C33AED-15AD-4B21-8EFB-EB0565F5C5E6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E8546E-379D-4FCF-8B32-12E8BCE8333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0CAABE0-49FA-4D93-904C-F8DB43FD6197}" type="presOf" srcId="{7A447278-3EF1-4ADA-A915-74617F804FE7}" destId="{AD129043-FC1B-4A64-8393-E20C7247D23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97B823F-8081-4B7B-BF76-D8DBF6DD9DA5}" type="presOf" srcId="{7A447278-3EF1-4ADA-A915-74617F804FE7}" destId="{2269AC48-0177-4769-9B07-11DE33486DC9}" srcOrd="0" destOrd="0" presId="urn:microsoft.com/office/officeart/2005/8/layout/target3"/>
    <dgm:cxn modelId="{5900884B-98F2-4547-9A70-FB29B75B69FB}" type="presOf" srcId="{D1B46980-6531-4606-95E6-44980827E919}" destId="{6140AFEC-043D-4C43-A2F9-D0F5331DF3A3}" srcOrd="0" destOrd="0" presId="urn:microsoft.com/office/officeart/2005/8/layout/target3"/>
    <dgm:cxn modelId="{DEB8A600-4831-4E0B-8A5E-0E9B0C849C64}" type="presOf" srcId="{B651F6E3-6281-48DB-9319-2AEAFDAE7572}" destId="{619D679B-A015-4ECF-8348-D1034C574F40}" srcOrd="0" destOrd="0" presId="urn:microsoft.com/office/officeart/2005/8/layout/target3"/>
    <dgm:cxn modelId="{7E9C1530-9A4D-4138-9747-DBDA16E2B47E}" type="presOf" srcId="{D8197B8C-B260-4A16-BDF4-0947B075E274}" destId="{5A5FFA88-C948-4069-8E93-59FA12366E83}" srcOrd="1" destOrd="0" presId="urn:microsoft.com/office/officeart/2005/8/layout/target3"/>
    <dgm:cxn modelId="{435CAEF6-9042-4DFE-B719-35E476B4E544}" type="presOf" srcId="{D1D4F407-5343-4D3F-B5B9-D407B03CAEB4}" destId="{D005CE8C-CC26-4C3E-AC11-E15060ECD759}" srcOrd="0" destOrd="0" presId="urn:microsoft.com/office/officeart/2005/8/layout/target3"/>
    <dgm:cxn modelId="{FD7C46AE-775B-49F3-A50B-6609E4D81AA7}" type="presParOf" srcId="{333A1088-737F-45CB-B68E-254E46348037}" destId="{F5ABB229-8D3B-4694-996A-96F23CF14429}" srcOrd="0" destOrd="0" presId="urn:microsoft.com/office/officeart/2005/8/layout/target3"/>
    <dgm:cxn modelId="{40952C3D-A1CE-4D11-8428-19A57E104DCC}" type="presParOf" srcId="{333A1088-737F-45CB-B68E-254E46348037}" destId="{F41139FD-01EE-4571-8B17-4FB00FC51163}" srcOrd="1" destOrd="0" presId="urn:microsoft.com/office/officeart/2005/8/layout/target3"/>
    <dgm:cxn modelId="{EFEED984-DA81-43F0-BF68-213CAD0D321C}" type="presParOf" srcId="{333A1088-737F-45CB-B68E-254E46348037}" destId="{D005CE8C-CC26-4C3E-AC11-E15060ECD759}" srcOrd="2" destOrd="0" presId="urn:microsoft.com/office/officeart/2005/8/layout/target3"/>
    <dgm:cxn modelId="{2CB4493E-2AE7-40BE-8F7D-A422CA04FC53}" type="presParOf" srcId="{333A1088-737F-45CB-B68E-254E46348037}" destId="{2C702D82-9B77-49B7-9568-BB8EB47C3372}" srcOrd="3" destOrd="0" presId="urn:microsoft.com/office/officeart/2005/8/layout/target3"/>
    <dgm:cxn modelId="{14EFB122-F5B6-427D-967A-482B7E73D40C}" type="presParOf" srcId="{333A1088-737F-45CB-B68E-254E46348037}" destId="{A52A0455-90FF-4808-ABD0-F02540D31D5A}" srcOrd="4" destOrd="0" presId="urn:microsoft.com/office/officeart/2005/8/layout/target3"/>
    <dgm:cxn modelId="{FEFD37CF-29DF-4209-B063-90E4AA192C11}" type="presParOf" srcId="{333A1088-737F-45CB-B68E-254E46348037}" destId="{6140AFEC-043D-4C43-A2F9-D0F5331DF3A3}" srcOrd="5" destOrd="0" presId="urn:microsoft.com/office/officeart/2005/8/layout/target3"/>
    <dgm:cxn modelId="{7D879CA9-BBC3-4C25-9398-A387792A0502}" type="presParOf" srcId="{333A1088-737F-45CB-B68E-254E46348037}" destId="{9358AC05-5D7D-4327-9F80-1AD486AEA664}" srcOrd="6" destOrd="0" presId="urn:microsoft.com/office/officeart/2005/8/layout/target3"/>
    <dgm:cxn modelId="{E618360B-57DC-4769-95EB-BF394B2E9735}" type="presParOf" srcId="{333A1088-737F-45CB-B68E-254E46348037}" destId="{313FC574-E1CD-4FB4-B054-0B805CE0447D}" srcOrd="7" destOrd="0" presId="urn:microsoft.com/office/officeart/2005/8/layout/target3"/>
    <dgm:cxn modelId="{E7B14EC6-8766-499F-BAEB-66995599B9D7}" type="presParOf" srcId="{333A1088-737F-45CB-B68E-254E46348037}" destId="{619D679B-A015-4ECF-8348-D1034C574F40}" srcOrd="8" destOrd="0" presId="urn:microsoft.com/office/officeart/2005/8/layout/target3"/>
    <dgm:cxn modelId="{6327D934-C4E0-4E87-A2A4-5630F426B56C}" type="presParOf" srcId="{333A1088-737F-45CB-B68E-254E46348037}" destId="{322283A8-4A27-4CDA-BAE3-F381106A9174}" srcOrd="9" destOrd="0" presId="urn:microsoft.com/office/officeart/2005/8/layout/target3"/>
    <dgm:cxn modelId="{64C66F68-5E92-4E66-98C3-7B51A72CFD45}" type="presParOf" srcId="{333A1088-737F-45CB-B68E-254E46348037}" destId="{FFC9F71D-1B4F-4AD9-A4A6-86ADEFC8AF5C}" srcOrd="10" destOrd="0" presId="urn:microsoft.com/office/officeart/2005/8/layout/target3"/>
    <dgm:cxn modelId="{BCEA62D0-E4BD-4717-B876-3F12B666546A}" type="presParOf" srcId="{333A1088-737F-45CB-B68E-254E46348037}" destId="{25B08C86-7E15-44DC-BE7F-FFB55DD49D12}" srcOrd="11" destOrd="0" presId="urn:microsoft.com/office/officeart/2005/8/layout/target3"/>
    <dgm:cxn modelId="{55056680-6815-4F6A-8205-14882C29EFD9}" type="presParOf" srcId="{333A1088-737F-45CB-B68E-254E46348037}" destId="{76644BE8-9D7C-4C09-B250-3D10AF48CBB7}" srcOrd="12" destOrd="0" presId="urn:microsoft.com/office/officeart/2005/8/layout/target3"/>
    <dgm:cxn modelId="{3CB5B8ED-7F74-4A02-8A17-1DB102D58B83}" type="presParOf" srcId="{333A1088-737F-45CB-B68E-254E46348037}" destId="{EE85B701-7295-41C0-BA7A-34D3756A2AE6}" srcOrd="13" destOrd="0" presId="urn:microsoft.com/office/officeart/2005/8/layout/target3"/>
    <dgm:cxn modelId="{42C30C99-1039-4717-BE77-A665D39316D6}" type="presParOf" srcId="{333A1088-737F-45CB-B68E-254E46348037}" destId="{8BEBB6EC-1DAA-4CAC-8A25-BC0FCBD5DBD5}" srcOrd="14" destOrd="0" presId="urn:microsoft.com/office/officeart/2005/8/layout/target3"/>
    <dgm:cxn modelId="{E665EEF1-E68F-4011-A70A-AB4F934EF81E}" type="presParOf" srcId="{333A1088-737F-45CB-B68E-254E46348037}" destId="{F5CA4166-95E0-4DA8-A5BB-32E707C1EE6E}" srcOrd="15" destOrd="0" presId="urn:microsoft.com/office/officeart/2005/8/layout/target3"/>
    <dgm:cxn modelId="{23CFD750-33F4-4AB2-9A96-6AE6F6312276}" type="presParOf" srcId="{333A1088-737F-45CB-B68E-254E46348037}" destId="{530CAFC9-4623-47B0-B87E-3835577C7B87}" srcOrd="16" destOrd="0" presId="urn:microsoft.com/office/officeart/2005/8/layout/target3"/>
    <dgm:cxn modelId="{1A77631E-3E8A-44D4-91FE-CEEF263D8539}" type="presParOf" srcId="{333A1088-737F-45CB-B68E-254E46348037}" destId="{2269AC48-0177-4769-9B07-11DE33486DC9}" srcOrd="17" destOrd="0" presId="urn:microsoft.com/office/officeart/2005/8/layout/target3"/>
    <dgm:cxn modelId="{1949AB77-BA46-4D0C-93DE-FA21449F00C1}" type="presParOf" srcId="{333A1088-737F-45CB-B68E-254E46348037}" destId="{AED2198E-93D5-4001-81B4-73124B309672}" srcOrd="18" destOrd="0" presId="urn:microsoft.com/office/officeart/2005/8/layout/target3"/>
    <dgm:cxn modelId="{F49EBA62-8331-496C-8B94-8D5282ACE92B}" type="presParOf" srcId="{333A1088-737F-45CB-B68E-254E46348037}" destId="{2BE915AB-18AA-4053-B92C-3BFC9ED204BB}" srcOrd="19" destOrd="0" presId="urn:microsoft.com/office/officeart/2005/8/layout/target3"/>
    <dgm:cxn modelId="{33574D5E-6F20-4437-BBE2-FAE3696B1394}" type="presParOf" srcId="{333A1088-737F-45CB-B68E-254E46348037}" destId="{6BB5E863-4638-4E1D-BFDE-399D028AC4ED}" srcOrd="20" destOrd="0" presId="urn:microsoft.com/office/officeart/2005/8/layout/target3"/>
    <dgm:cxn modelId="{0C8452B4-D63D-4131-8134-4F0CA583E139}" type="presParOf" srcId="{333A1088-737F-45CB-B68E-254E46348037}" destId="{5A5FFA88-C948-4069-8E93-59FA12366E83}" srcOrd="21" destOrd="0" presId="urn:microsoft.com/office/officeart/2005/8/layout/target3"/>
    <dgm:cxn modelId="{54148F4E-D832-40CB-B1B8-4AE397A05EB2}" type="presParOf" srcId="{333A1088-737F-45CB-B68E-254E46348037}" destId="{890E4F0B-2866-4A3F-A3C7-2A14B1797930}" srcOrd="22" destOrd="0" presId="urn:microsoft.com/office/officeart/2005/8/layout/target3"/>
    <dgm:cxn modelId="{F3676A2F-2AA4-4FC2-9A57-EB6C476849F2}" type="presParOf" srcId="{333A1088-737F-45CB-B68E-254E46348037}" destId="{AD129043-FC1B-4A64-8393-E20C7247D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VY_32_INOVACE_02_VYJMENOVANÁ SLOVA_VYJMENOVANÁ SLOVA PO L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L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530CAFC9-4623-47B0-B87E-3835577C7B8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269AC48-0177-4769-9B07-11DE33486DC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srpen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91D027-005E-4259-B4BA-ADA540D4880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C9F63-3148-4863-9620-09F9EB3D0D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563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CC9F63-3148-4863-9620-09F9EB3D0D1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39B17-7D8D-4031-8091-1F4EC7FF4B5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EBE80-6189-41F0-A7A8-C2B3C0D55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10275503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08720"/>
            <a:ext cx="1862051" cy="2589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5928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Vyjmenovaná slova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Vyjmenovaná slova po </a:t>
            </a:r>
            <a:r>
              <a:rPr lang="cs-CZ" b="1" dirty="0">
                <a:solidFill>
                  <a:schemeClr val="tx1"/>
                </a:solidFill>
              </a:rPr>
              <a:t>L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85828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podle pořadí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mlýn 			2.		plýtvat		6.</a:t>
            </a:r>
          </a:p>
          <a:p>
            <a:pPr>
              <a:buNone/>
            </a:pPr>
            <a:r>
              <a:rPr lang="cs-CZ" dirty="0" smtClean="0"/>
              <a:t>lysý			8.		lýko			10.</a:t>
            </a:r>
          </a:p>
          <a:p>
            <a:pPr>
              <a:buNone/>
            </a:pPr>
            <a:r>
              <a:rPr lang="cs-CZ" dirty="0" smtClean="0"/>
              <a:t>vzlykat		7.		lýtko		         	 9.</a:t>
            </a:r>
          </a:p>
          <a:p>
            <a:pPr>
              <a:buNone/>
            </a:pPr>
            <a:r>
              <a:rPr lang="cs-CZ" dirty="0" smtClean="0"/>
              <a:t>blýskat se		3.		lyže			11.</a:t>
            </a:r>
          </a:p>
          <a:p>
            <a:pPr>
              <a:buNone/>
            </a:pPr>
            <a:r>
              <a:rPr lang="cs-CZ" dirty="0" smtClean="0"/>
              <a:t>slyšet		1.		plyš			13.</a:t>
            </a:r>
          </a:p>
          <a:p>
            <a:pPr>
              <a:buNone/>
            </a:pPr>
            <a:r>
              <a:rPr lang="cs-CZ" dirty="0" smtClean="0"/>
              <a:t>polykat		4.		pelyněk		12.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lynout		5.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143240" y="5143512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143240" y="4572008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43240" y="4000504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43240" y="3429000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43240" y="2857496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43240" y="2285992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786710" y="4500570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786710" y="3929066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786710" y="3357562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786710" y="2786058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786710" y="2214554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143240" y="1714488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786710" y="1643050"/>
            <a:ext cx="571504" cy="50006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iolexova\AppData\Local\Microsoft\Windows\Temporary Internet Files\Content.IE5\J8ITXIWI\MC90023105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45224"/>
            <a:ext cx="1052513" cy="117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2.29417E-6 L -0.00104 0.8219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4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95005E-6 L -0.00104 0.74908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94265E-7 L -0.00104 0.65541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3.56152E-6 L -0.00104 0.55111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6827E-6 L -0.00104 0.45745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1.07308E-6 L -0.00104 0.3846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82886E-6 L -0.00104 0.34343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6.75301E-7 L -0.00486 0.83233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4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8048E-6 L -0.00486 0.73843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3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16374E-6 L -0.00486 0.65518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3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92044E-7 L -0.00486 0.54047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2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2951E-7 L -0.00486 0.45097 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9639E-6 L -0.00486 0.41605 " pathEditMode="relative" rAng="0" ptsTypes="AA">
                                      <p:cBhvr>
                                        <p:cTn id="54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2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Vypiš podstatná jména a slovesa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podstatná jména		slovesa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 rot="16200000" flipH="1">
            <a:off x="2166937" y="3905238"/>
            <a:ext cx="4525963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podstatná jména		slovesa</a:t>
            </a:r>
          </a:p>
          <a:p>
            <a:pPr>
              <a:buNone/>
            </a:pPr>
            <a:r>
              <a:rPr lang="cs-CZ" dirty="0" smtClean="0"/>
              <a:t>mlýn					slyšet</a:t>
            </a:r>
          </a:p>
          <a:p>
            <a:pPr>
              <a:buNone/>
            </a:pPr>
            <a:r>
              <a:rPr lang="cs-CZ" dirty="0" smtClean="0"/>
              <a:t>lýtko					blýskat se</a:t>
            </a:r>
          </a:p>
          <a:p>
            <a:pPr>
              <a:buNone/>
            </a:pPr>
            <a:r>
              <a:rPr lang="cs-CZ" dirty="0" smtClean="0"/>
              <a:t>lýko					polykat</a:t>
            </a:r>
          </a:p>
          <a:p>
            <a:pPr>
              <a:buNone/>
            </a:pPr>
            <a:r>
              <a:rPr lang="cs-CZ" dirty="0" smtClean="0"/>
              <a:t>lyže					plynout</a:t>
            </a:r>
          </a:p>
          <a:p>
            <a:pPr>
              <a:buNone/>
            </a:pPr>
            <a:r>
              <a:rPr lang="cs-CZ" dirty="0" smtClean="0"/>
              <a:t>pelyněk				plýtvat</a:t>
            </a:r>
          </a:p>
          <a:p>
            <a:pPr>
              <a:buNone/>
            </a:pPr>
            <a:r>
              <a:rPr lang="cs-CZ" dirty="0" smtClean="0"/>
              <a:t>p</a:t>
            </a:r>
            <a:r>
              <a:rPr lang="cs-CZ" smtClean="0"/>
              <a:t>lyš</a:t>
            </a:r>
            <a:r>
              <a:rPr lang="cs-CZ" dirty="0" smtClean="0"/>
              <a:t>					vzlykat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 rot="16200000" flipH="1">
            <a:off x="2166937" y="3905238"/>
            <a:ext cx="4525963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olexova\AppData\Local\Microsoft\Windows\Temporary Internet Files\Content.IE5\J8ITXIWI\MC9002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1"/>
            <a:ext cx="144016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olexova\AppData\Local\Microsoft\Windows\Temporary Internet Files\Content.IE5\973GPVAL\MC90044175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1"/>
            <a:ext cx="2123999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synonyma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holý </a:t>
            </a:r>
            <a:r>
              <a:rPr lang="cs-CZ" dirty="0" err="1" smtClean="0"/>
              <a:t>ll</a:t>
            </a:r>
            <a:r>
              <a:rPr lang="cs-CZ" dirty="0" smtClean="0"/>
              <a:t> 			nešetřit </a:t>
            </a:r>
            <a:r>
              <a:rPr lang="cs-CZ" dirty="0" err="1" smtClean="0"/>
              <a:t>ll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naříkat </a:t>
            </a:r>
            <a:r>
              <a:rPr lang="cs-CZ" dirty="0" err="1" smtClean="0"/>
              <a:t>ll</a:t>
            </a:r>
            <a:r>
              <a:rPr lang="cs-CZ" dirty="0"/>
              <a:t>	</a:t>
            </a:r>
            <a:r>
              <a:rPr lang="cs-CZ" dirty="0" smtClean="0"/>
              <a:t>		poslouchat </a:t>
            </a:r>
            <a:r>
              <a:rPr lang="cs-CZ" dirty="0" err="1" smtClean="0"/>
              <a:t>ll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 Rozlušti přesmyčky</a:t>
            </a:r>
            <a:endParaRPr lang="cs-CZ" sz="800" b="1" dirty="0" smtClean="0"/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LOKPYTA				TKAZVYL</a:t>
            </a:r>
          </a:p>
          <a:p>
            <a:pPr>
              <a:buNone/>
            </a:pPr>
            <a:r>
              <a:rPr lang="cs-CZ" dirty="0" smtClean="0"/>
              <a:t>EŽLY					YŠLP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285984" y="4714884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285984" y="5214950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786578" y="4643446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786578" y="5214950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5" name="Picture 3" descr="C:\Users\iolexova\AppData\Local\Microsoft\Windows\Temporary Internet Files\Content.IE5\SGZDVU3R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1113" y="5445224"/>
            <a:ext cx="139895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http: </a:t>
            </a:r>
            <a:r>
              <a:rPr lang="cs-CZ" smtClean="0"/>
              <a:t>//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213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59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Vyjmenovaná slova</vt:lpstr>
      <vt:lpstr>Očísluj vyjmenovaná slova podle pořadí</vt:lpstr>
      <vt:lpstr>Vypiš podstatná jména a slovesa</vt:lpstr>
      <vt:lpstr>Řešení</vt:lpstr>
      <vt:lpstr>Doplň synonyma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Your User Name</dc:creator>
  <cp:lastModifiedBy>Dum</cp:lastModifiedBy>
  <cp:revision>19</cp:revision>
  <dcterms:created xsi:type="dcterms:W3CDTF">2012-02-21T17:40:20Z</dcterms:created>
  <dcterms:modified xsi:type="dcterms:W3CDTF">2012-06-25T16:39:17Z</dcterms:modified>
</cp:coreProperties>
</file>