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2" r:id="rId3"/>
    <p:sldId id="256" r:id="rId4"/>
    <p:sldId id="258" r:id="rId5"/>
    <p:sldId id="259" r:id="rId6"/>
    <p:sldId id="260" r:id="rId7"/>
    <p:sldId id="264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Podstatná jména 3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VY_32_INOVACE_03_SLOVNÍ DRUHY_PODSTATNÁ JMÉNA 3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65BF5A23-5A60-4479-A3E7-76276EA8CA82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3B8AB9A9-E7BD-414F-A77B-2FF6B992DAB9}" type="parTrans" cxnId="{D63EF102-1401-47F5-81A0-ECCAB3A24BF4}">
      <dgm:prSet/>
      <dgm:spPr/>
      <dgm:t>
        <a:bodyPr/>
        <a:lstStyle/>
        <a:p>
          <a:endParaRPr lang="cs-CZ"/>
        </a:p>
      </dgm:t>
    </dgm:pt>
    <dgm:pt modelId="{03FCBA34-FCA9-4E14-9E67-2DD456F9DBC9}" type="sibTrans" cxnId="{D63EF102-1401-47F5-81A0-ECCAB3A24BF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A19E210-0A6A-46DA-8CE5-B18B7F177FAF}" type="pres">
      <dgm:prSet presAssocID="{65BF5A23-5A60-4479-A3E7-76276EA8CA82}" presName="vertSpace6" presStyleLbl="node1" presStyleIdx="4" presStyleCnt="6"/>
      <dgm:spPr/>
      <dgm:t>
        <a:bodyPr/>
        <a:lstStyle/>
        <a:p>
          <a:endParaRPr lang="cs-CZ"/>
        </a:p>
      </dgm:t>
    </dgm:pt>
    <dgm:pt modelId="{FD497B03-1B44-4602-9360-0E5A8AD18B27}" type="pres">
      <dgm:prSet presAssocID="{65BF5A23-5A60-4479-A3E7-76276EA8CA82}" presName="circle6" presStyleLbl="node1" presStyleIdx="5" presStyleCnt="6"/>
      <dgm:spPr/>
      <dgm:t>
        <a:bodyPr/>
        <a:lstStyle/>
        <a:p>
          <a:endParaRPr lang="cs-CZ"/>
        </a:p>
      </dgm:t>
    </dgm:pt>
    <dgm:pt modelId="{A51E3043-3F30-4723-A9ED-89D560093648}" type="pres">
      <dgm:prSet presAssocID="{65BF5A23-5A60-4479-A3E7-76276EA8CA8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F48BD4-4595-41FE-9E87-4C6C1A8590AF}" type="pres">
      <dgm:prSet presAssocID="{65BF5A23-5A60-4479-A3E7-76276EA8CA8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5962FB-C170-4340-9710-1061822A516F}" type="presOf" srcId="{757F3AB3-0718-4624-B441-E567A8F0AB56}" destId="{333A1088-737F-45CB-B68E-254E46348037}" srcOrd="0" destOrd="0" presId="urn:microsoft.com/office/officeart/2005/8/layout/target3"/>
    <dgm:cxn modelId="{8ABC7023-24D8-40DB-8D76-DF6C13193ECE}" type="presOf" srcId="{65BF5A23-5A60-4479-A3E7-76276EA8CA82}" destId="{61F48BD4-4595-41FE-9E87-4C6C1A8590AF}" srcOrd="1" destOrd="0" presId="urn:microsoft.com/office/officeart/2005/8/layout/target3"/>
    <dgm:cxn modelId="{D63EF102-1401-47F5-81A0-ECCAB3A24BF4}" srcId="{757F3AB3-0718-4624-B441-E567A8F0AB56}" destId="{65BF5A23-5A60-4479-A3E7-76276EA8CA82}" srcOrd="5" destOrd="0" parTransId="{3B8AB9A9-E7BD-414F-A77B-2FF6B992DAB9}" sibTransId="{03FCBA34-FCA9-4E14-9E67-2DD456F9DBC9}"/>
    <dgm:cxn modelId="{B9FECC05-9FA1-4A40-8951-A3AB4A8584B1}" type="presOf" srcId="{D1D4F407-5343-4D3F-B5B9-D407B03CAEB4}" destId="{AED2198E-93D5-4001-81B4-73124B309672}" srcOrd="1" destOrd="0" presId="urn:microsoft.com/office/officeart/2005/8/layout/target3"/>
    <dgm:cxn modelId="{B2C418A2-CD58-4B2B-A4D7-51804CC6ED9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CE4E46D-C124-4D6E-BAA3-6B252EDF09DA}" type="presOf" srcId="{D1B46980-6531-4606-95E6-44980827E919}" destId="{2BE915AB-18AA-4053-B92C-3BFC9ED204BB}" srcOrd="1" destOrd="0" presId="urn:microsoft.com/office/officeart/2005/8/layout/target3"/>
    <dgm:cxn modelId="{3ECD2303-2F75-4CDF-A255-B13B62236F54}" type="presOf" srcId="{B651F6E3-6281-48DB-9319-2AEAFDAE7572}" destId="{619D679B-A015-4ECF-8348-D1034C574F40}" srcOrd="0" destOrd="0" presId="urn:microsoft.com/office/officeart/2005/8/layout/target3"/>
    <dgm:cxn modelId="{144C7D03-1EA8-45BA-8AD3-668711340D89}" type="presOf" srcId="{4C35D32F-0EAB-4CD7-82EE-45574DC2A586}" destId="{8BEBB6EC-1DAA-4CAC-8A25-BC0FCBD5DBD5}" srcOrd="0" destOrd="0" presId="urn:microsoft.com/office/officeart/2005/8/layout/target3"/>
    <dgm:cxn modelId="{DBAC735C-CC2A-44A8-91D1-68F5A1E9F64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872DC1-5148-4253-B8E8-93684B95E802}" type="presOf" srcId="{D8197B8C-B260-4A16-BDF4-0947B075E274}" destId="{5A5FFA88-C948-4069-8E93-59FA12366E83}" srcOrd="1" destOrd="0" presId="urn:microsoft.com/office/officeart/2005/8/layout/target3"/>
    <dgm:cxn modelId="{21C64EC0-6830-487C-A8C7-8BD20641FFC3}" type="presOf" srcId="{65BF5A23-5A60-4479-A3E7-76276EA8CA82}" destId="{A51E3043-3F30-4723-A9ED-89D560093648}" srcOrd="0" destOrd="0" presId="urn:microsoft.com/office/officeart/2005/8/layout/target3"/>
    <dgm:cxn modelId="{3FE00FD4-103B-47AD-A8E2-606C829D9C76}" type="presOf" srcId="{B651F6E3-6281-48DB-9319-2AEAFDAE7572}" destId="{6BB5E863-4638-4E1D-BFDE-399D028AC4ED}" srcOrd="1" destOrd="0" presId="urn:microsoft.com/office/officeart/2005/8/layout/target3"/>
    <dgm:cxn modelId="{FF63E826-E582-4377-9A57-50E0C12F302A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0C7E2F6-30BB-463C-85C8-E1F9D19DE68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E7A178-D447-412A-8DE8-91E1A4CA82A5}" type="presParOf" srcId="{333A1088-737F-45CB-B68E-254E46348037}" destId="{F5ABB229-8D3B-4694-996A-96F23CF14429}" srcOrd="0" destOrd="0" presId="urn:microsoft.com/office/officeart/2005/8/layout/target3"/>
    <dgm:cxn modelId="{D1FBDD3A-CA33-441B-8998-E801CA2DED5A}" type="presParOf" srcId="{333A1088-737F-45CB-B68E-254E46348037}" destId="{F41139FD-01EE-4571-8B17-4FB00FC51163}" srcOrd="1" destOrd="0" presId="urn:microsoft.com/office/officeart/2005/8/layout/target3"/>
    <dgm:cxn modelId="{A6292C43-0EAC-48D4-8AC2-8E92202B92FE}" type="presParOf" srcId="{333A1088-737F-45CB-B68E-254E46348037}" destId="{D005CE8C-CC26-4C3E-AC11-E15060ECD759}" srcOrd="2" destOrd="0" presId="urn:microsoft.com/office/officeart/2005/8/layout/target3"/>
    <dgm:cxn modelId="{9015928D-63D4-4E95-9C29-18F02F4BAF26}" type="presParOf" srcId="{333A1088-737F-45CB-B68E-254E46348037}" destId="{2C702D82-9B77-49B7-9568-BB8EB47C3372}" srcOrd="3" destOrd="0" presId="urn:microsoft.com/office/officeart/2005/8/layout/target3"/>
    <dgm:cxn modelId="{9CB09563-0266-4E8E-A8FF-CFD32A8516B0}" type="presParOf" srcId="{333A1088-737F-45CB-B68E-254E46348037}" destId="{A52A0455-90FF-4808-ABD0-F02540D31D5A}" srcOrd="4" destOrd="0" presId="urn:microsoft.com/office/officeart/2005/8/layout/target3"/>
    <dgm:cxn modelId="{6EE270A6-CB52-4E39-A28D-966ECA1BA7F2}" type="presParOf" srcId="{333A1088-737F-45CB-B68E-254E46348037}" destId="{6140AFEC-043D-4C43-A2F9-D0F5331DF3A3}" srcOrd="5" destOrd="0" presId="urn:microsoft.com/office/officeart/2005/8/layout/target3"/>
    <dgm:cxn modelId="{29A42104-EA12-4CC6-AEA2-F4253C209EC9}" type="presParOf" srcId="{333A1088-737F-45CB-B68E-254E46348037}" destId="{9358AC05-5D7D-4327-9F80-1AD486AEA664}" srcOrd="6" destOrd="0" presId="urn:microsoft.com/office/officeart/2005/8/layout/target3"/>
    <dgm:cxn modelId="{05229B19-D8AB-488E-B312-34D6235A1EF3}" type="presParOf" srcId="{333A1088-737F-45CB-B68E-254E46348037}" destId="{313FC574-E1CD-4FB4-B054-0B805CE0447D}" srcOrd="7" destOrd="0" presId="urn:microsoft.com/office/officeart/2005/8/layout/target3"/>
    <dgm:cxn modelId="{C3A655AE-DC83-4869-9225-FFB95794FFED}" type="presParOf" srcId="{333A1088-737F-45CB-B68E-254E46348037}" destId="{619D679B-A015-4ECF-8348-D1034C574F40}" srcOrd="8" destOrd="0" presId="urn:microsoft.com/office/officeart/2005/8/layout/target3"/>
    <dgm:cxn modelId="{C06CD060-1B2A-40FC-B152-CEDBBF6CCE6E}" type="presParOf" srcId="{333A1088-737F-45CB-B68E-254E46348037}" destId="{322283A8-4A27-4CDA-BAE3-F381106A9174}" srcOrd="9" destOrd="0" presId="urn:microsoft.com/office/officeart/2005/8/layout/target3"/>
    <dgm:cxn modelId="{D75E5309-74EB-4BA7-AC86-12E3A693322D}" type="presParOf" srcId="{333A1088-737F-45CB-B68E-254E46348037}" destId="{FFC9F71D-1B4F-4AD9-A4A6-86ADEFC8AF5C}" srcOrd="10" destOrd="0" presId="urn:microsoft.com/office/officeart/2005/8/layout/target3"/>
    <dgm:cxn modelId="{7EAFB228-3CF3-43B1-8BD8-818E625C92BE}" type="presParOf" srcId="{333A1088-737F-45CB-B68E-254E46348037}" destId="{25B08C86-7E15-44DC-BE7F-FFB55DD49D12}" srcOrd="11" destOrd="0" presId="urn:microsoft.com/office/officeart/2005/8/layout/target3"/>
    <dgm:cxn modelId="{B7A24FDE-755B-4431-A5E7-C7CCAA8757DD}" type="presParOf" srcId="{333A1088-737F-45CB-B68E-254E46348037}" destId="{76644BE8-9D7C-4C09-B250-3D10AF48CBB7}" srcOrd="12" destOrd="0" presId="urn:microsoft.com/office/officeart/2005/8/layout/target3"/>
    <dgm:cxn modelId="{40189FDD-A86C-44F7-A5D1-C96BBBB59DF4}" type="presParOf" srcId="{333A1088-737F-45CB-B68E-254E46348037}" destId="{EE85B701-7295-41C0-BA7A-34D3756A2AE6}" srcOrd="13" destOrd="0" presId="urn:microsoft.com/office/officeart/2005/8/layout/target3"/>
    <dgm:cxn modelId="{7843A032-65DA-48B3-98DB-2AEF229D53FC}" type="presParOf" srcId="{333A1088-737F-45CB-B68E-254E46348037}" destId="{8BEBB6EC-1DAA-4CAC-8A25-BC0FCBD5DBD5}" srcOrd="14" destOrd="0" presId="urn:microsoft.com/office/officeart/2005/8/layout/target3"/>
    <dgm:cxn modelId="{24995882-B698-4E3D-BF6D-9BA5E1A93C59}" type="presParOf" srcId="{333A1088-737F-45CB-B68E-254E46348037}" destId="{2A19E210-0A6A-46DA-8CE5-B18B7F177FAF}" srcOrd="15" destOrd="0" presId="urn:microsoft.com/office/officeart/2005/8/layout/target3"/>
    <dgm:cxn modelId="{A9948E07-5823-45F4-A9C5-C294D537BB56}" type="presParOf" srcId="{333A1088-737F-45CB-B68E-254E46348037}" destId="{FD497B03-1B44-4602-9360-0E5A8AD18B27}" srcOrd="16" destOrd="0" presId="urn:microsoft.com/office/officeart/2005/8/layout/target3"/>
    <dgm:cxn modelId="{2B1E85C6-91C7-4D4A-81D3-7BE71F60668F}" type="presParOf" srcId="{333A1088-737F-45CB-B68E-254E46348037}" destId="{A51E3043-3F30-4723-A9ED-89D560093648}" srcOrd="17" destOrd="0" presId="urn:microsoft.com/office/officeart/2005/8/layout/target3"/>
    <dgm:cxn modelId="{ECFCC94D-2E00-478A-BB2E-2830A704585F}" type="presParOf" srcId="{333A1088-737F-45CB-B68E-254E46348037}" destId="{AED2198E-93D5-4001-81B4-73124B309672}" srcOrd="18" destOrd="0" presId="urn:microsoft.com/office/officeart/2005/8/layout/target3"/>
    <dgm:cxn modelId="{9DFD987E-3DEB-4F5D-B50D-01C94BC88AF8}" type="presParOf" srcId="{333A1088-737F-45CB-B68E-254E46348037}" destId="{2BE915AB-18AA-4053-B92C-3BFC9ED204BB}" srcOrd="19" destOrd="0" presId="urn:microsoft.com/office/officeart/2005/8/layout/target3"/>
    <dgm:cxn modelId="{15D571F8-13C3-42E0-B469-859A8516E19D}" type="presParOf" srcId="{333A1088-737F-45CB-B68E-254E46348037}" destId="{6BB5E863-4638-4E1D-BFDE-399D028AC4ED}" srcOrd="20" destOrd="0" presId="urn:microsoft.com/office/officeart/2005/8/layout/target3"/>
    <dgm:cxn modelId="{B169FE52-0373-4C0C-BE4D-A55BDEBAF4FB}" type="presParOf" srcId="{333A1088-737F-45CB-B68E-254E46348037}" destId="{5A5FFA88-C948-4069-8E93-59FA12366E83}" srcOrd="21" destOrd="0" presId="urn:microsoft.com/office/officeart/2005/8/layout/target3"/>
    <dgm:cxn modelId="{72BF6A10-68B6-463E-BF4D-7232B8F55B79}" type="presParOf" srcId="{333A1088-737F-45CB-B68E-254E46348037}" destId="{890E4F0B-2866-4A3F-A3C7-2A14B1797930}" srcOrd="22" destOrd="0" presId="urn:microsoft.com/office/officeart/2005/8/layout/target3"/>
    <dgm:cxn modelId="{C506FC1B-D9D6-456D-9C8C-D9DDBFFFFA6B}" type="presParOf" srcId="{333A1088-737F-45CB-B68E-254E46348037}" destId="{61F48BD4-4595-41FE-9E87-4C6C1A8590A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VY_32_INOVACE_03_SLOVNÍ DRUHY_PODSTATNÁ JMÉNA 3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Podstatná jména 3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FD497B03-1B44-4602-9360-0E5A8AD18B2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51E3043-3F30-4723-A9ED-89D56009364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2F7AF-5ACE-434A-A37D-499BB8FF9EB7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24615D-89CF-4B09-A574-6CEDF5882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8306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24615D-89CF-4B09-A574-6CEDF5882DA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6DD6-52D4-4D89-B325-6FD7F503D7C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205802-880B-4784-8589-53BB683A0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1811446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 Prezentace je určena žákům 3. ročníku ZŠ a je vhodná pro interaktivní tabuli. Slouží </a:t>
            </a:r>
            <a:r>
              <a:rPr lang="cs-CZ" dirty="0" smtClean="0"/>
              <a:t>                         k </a:t>
            </a:r>
            <a:r>
              <a:rPr lang="cs-CZ" dirty="0" smtClean="0"/>
              <a:t>upevnění probírané látky. Některou stránku lze využít k samostatné práci.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Slovní druhy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/>
          <a:lstStyle/>
          <a:p>
            <a:r>
              <a:rPr lang="cs-CZ" b="1" dirty="0" smtClean="0"/>
              <a:t>Podstatná jména 3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54485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Napiš názvy:</a:t>
            </a:r>
          </a:p>
          <a:p>
            <a:pPr>
              <a:buNone/>
            </a:pPr>
            <a:r>
              <a:rPr lang="cs-CZ" dirty="0" smtClean="0"/>
              <a:t>- dobrých vlastností</a:t>
            </a:r>
          </a:p>
          <a:p>
            <a:pPr>
              <a:buNone/>
            </a:pPr>
            <a:r>
              <a:rPr lang="cs-CZ" dirty="0" smtClean="0"/>
              <a:t>- věcí ve třídě</a:t>
            </a:r>
          </a:p>
          <a:p>
            <a:pPr>
              <a:buNone/>
            </a:pPr>
            <a:r>
              <a:rPr lang="cs-CZ" dirty="0" smtClean="0"/>
              <a:t>- osob ze školy</a:t>
            </a:r>
          </a:p>
          <a:p>
            <a:pPr>
              <a:buNone/>
            </a:pPr>
            <a:r>
              <a:rPr lang="cs-CZ" dirty="0"/>
              <a:t>-</a:t>
            </a:r>
            <a:r>
              <a:rPr lang="cs-CZ" dirty="0" smtClean="0"/>
              <a:t> osob z rodiny</a:t>
            </a:r>
          </a:p>
          <a:p>
            <a:pPr>
              <a:buNone/>
            </a:pPr>
            <a:r>
              <a:rPr lang="cs-CZ" dirty="0"/>
              <a:t>-</a:t>
            </a:r>
            <a:r>
              <a:rPr lang="cs-CZ" dirty="0" smtClean="0"/>
              <a:t>zvířat, která žijí v lese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857620" y="3143248"/>
            <a:ext cx="471490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857488" y="3714752"/>
            <a:ext cx="57150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000364" y="4286256"/>
            <a:ext cx="557216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000364" y="4857760"/>
            <a:ext cx="557216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214810" y="5429264"/>
            <a:ext cx="435771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Users\iolexova\AppData\Local\Microsoft\Windows\Temporary Internet Files\Content.IE5\5JR37PGL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3010" y="5521325"/>
            <a:ext cx="18542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01156" cy="1225536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Najdi příbuzná slova - ale jen podstatná jména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322"/>
            <a:ext cx="9001156" cy="55007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kniha -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škola -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plavání -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643042" y="1857364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643042" y="3000372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43042" y="3571876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iolexova\AppData\Local\Microsoft\Windows\Temporary Internet Files\Content.IE5\8YG17CPO\MC900232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2664" y="4786322"/>
            <a:ext cx="1115616" cy="185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ovací čára 11"/>
          <p:cNvCxnSpPr/>
          <p:nvPr/>
        </p:nvCxnSpPr>
        <p:spPr>
          <a:xfrm>
            <a:off x="1643042" y="2428868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43042" y="4143380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643042" y="4714884"/>
            <a:ext cx="657229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643174" y="6000768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plavky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43636" y="5429264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školka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6248" y="5429264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plavčice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43174" y="5429264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plavčík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43636" y="6000768"/>
            <a:ext cx="12858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plave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034" y="6000768"/>
            <a:ext cx="1714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vyškolí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0002" y="5415993"/>
            <a:ext cx="1857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knihovník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86248" y="600076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knihy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4363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školník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86216" y="4844489"/>
            <a:ext cx="1714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školí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43174" y="4844489"/>
            <a:ext cx="2214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školení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0034" y="4844489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knihovna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39593E-6 L 0.10226 -0.43016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0" y="-21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2.6272E-6 L 0.35156 -0.51041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00" y="-2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32655E-6 L 0.17326 -0.59782 " pathEditMode="relative" ptsTypes="AA">
                                      <p:cBhvr>
                                        <p:cTn id="14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2858E-6 L -0.13056 -0.25925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26735E-6 L -0.32031 -0.2611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0" y="-1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48844E-6 L -0.00591 -0.34436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-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48844E-6 L -0.10729 -0.17669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00" y="-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48844E-6 L -0.08611 -0.17669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0" y="-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5578E-6 L 0.29444 -0.25994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7" grpId="0"/>
      <p:bldP spid="30" grpId="0"/>
      <p:bldP spid="31" grpId="0"/>
      <p:bldP spid="32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vhodná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500594"/>
          </a:xfrm>
        </p:spPr>
        <p:txBody>
          <a:bodyPr/>
          <a:lstStyle/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en  x			    dům  II				</a:t>
            </a:r>
          </a:p>
          <a:p>
            <a:pPr>
              <a:buNone/>
            </a:pPr>
            <a:r>
              <a:rPr lang="cs-CZ" dirty="0"/>
              <a:t>d</a:t>
            </a:r>
            <a:r>
              <a:rPr lang="cs-CZ" dirty="0" smtClean="0"/>
              <a:t>ěvče  x			    aktovka  II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ačátek  x			    start  II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táří  x			    dívka II			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78634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den  x  noc		  	    dům  II  stavení			</a:t>
            </a:r>
          </a:p>
          <a:p>
            <a:pPr>
              <a:buNone/>
            </a:pPr>
            <a:r>
              <a:rPr lang="cs-CZ" dirty="0" smtClean="0"/>
              <a:t>děvče  x  kluk		    aktovka  II  taška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začátek  x  konec	    	    start  II  začátek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stáří  x   mládí	  	    dívka II  děvče	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Vyhledej podstatná jména </a:t>
            </a:r>
            <a:r>
              <a:rPr lang="cs-CZ" b="1" dirty="0" smtClean="0"/>
              <a:t>                                 z </a:t>
            </a:r>
            <a:r>
              <a:rPr lang="cs-CZ" b="1" dirty="0" smtClean="0"/>
              <a:t>vyjmenovaných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r>
              <a:rPr lang="cs-CZ" dirty="0" smtClean="0"/>
              <a:t>po </a:t>
            </a:r>
            <a:r>
              <a:rPr lang="cs-CZ" b="1" dirty="0" smtClean="0"/>
              <a:t>S</a:t>
            </a:r>
            <a:r>
              <a:rPr lang="cs-CZ" dirty="0" smtClean="0"/>
              <a:t> - syn, sytý, sýr, syrový, sychravý, usychat, sýkora, sýček, sysel, syčet, sypat</a:t>
            </a:r>
          </a:p>
          <a:p>
            <a:r>
              <a:rPr lang="cs-CZ" dirty="0" smtClean="0"/>
              <a:t>po </a:t>
            </a:r>
            <a:r>
              <a:rPr lang="cs-CZ" b="1" dirty="0" smtClean="0"/>
              <a:t>V</a:t>
            </a:r>
            <a:r>
              <a:rPr lang="cs-CZ" dirty="0" smtClean="0"/>
              <a:t> - vy, vysoký, výt, výskat, zvykat, žvýkat, vydra, výr, vyžle, povyk, výheň a slova s předponou vy-, </a:t>
            </a:r>
            <a:r>
              <a:rPr lang="cs-CZ" dirty="0" err="1" smtClean="0"/>
              <a:t>vý</a:t>
            </a:r>
            <a:r>
              <a:rPr lang="cs-CZ" dirty="0" smtClean="0"/>
              <a:t>- </a:t>
            </a:r>
          </a:p>
          <a:p>
            <a:r>
              <a:rPr lang="cs-CZ" dirty="0" smtClean="0"/>
              <a:t>po </a:t>
            </a:r>
            <a:r>
              <a:rPr lang="cs-CZ" b="1" dirty="0" smtClean="0"/>
              <a:t>Z</a:t>
            </a:r>
            <a:r>
              <a:rPr lang="cs-CZ" dirty="0" smtClean="0"/>
              <a:t> – brzy, jazyk, nazývat (se), Ruzyně</a:t>
            </a:r>
            <a:endParaRPr lang="cs-CZ" dirty="0"/>
          </a:p>
        </p:txBody>
      </p:sp>
      <p:pic>
        <p:nvPicPr>
          <p:cNvPr id="1027" name="Picture 3" descr="C:\Users\iolexova\AppData\Local\Microsoft\Windows\Temporary Internet Files\Content.IE5\5JR37PGL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3425" y="5218113"/>
            <a:ext cx="1825625" cy="12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olexova\AppData\Local\Microsoft\Windows\Temporary Internet Files\Content.IE5\M9DVAZSF\MC900441776[2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3424" y="620688"/>
            <a:ext cx="206057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</a:t>
            </a:r>
            <a:r>
              <a:rPr lang="cs-CZ" smtClean="0"/>
              <a:t>:// 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173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Slovní druhy</vt:lpstr>
      <vt:lpstr>Podstatná jména 3</vt:lpstr>
      <vt:lpstr>Najdi příbuzná slova - ale jen podstatná jména</vt:lpstr>
      <vt:lpstr>Doplň vhodná podstatná jména</vt:lpstr>
      <vt:lpstr>Řešení</vt:lpstr>
      <vt:lpstr>Vyhledej podstatná jména                                  z vyjmenovaných slov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30</cp:revision>
  <dcterms:created xsi:type="dcterms:W3CDTF">2012-02-28T07:53:51Z</dcterms:created>
  <dcterms:modified xsi:type="dcterms:W3CDTF">2012-06-25T16:42:48Z</dcterms:modified>
</cp:coreProperties>
</file>