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66"/>
    <a:srgbClr val="66FF99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VY_32_INOVACE_08_VYJMENOVANÁ SLOVA_PROCVIČOVÁNÍ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291506B-322E-495E-A03D-ADB9AAEEA2E4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listopad 2011</a:t>
          </a:r>
          <a:endParaRPr lang="cs-CZ" dirty="0"/>
        </a:p>
      </dgm:t>
    </dgm:pt>
    <dgm:pt modelId="{B97E5062-4A3F-42F4-9E4A-732401C60015}" type="parTrans" cxnId="{7DE5F2F7-C8F1-45F4-9810-5C5C64425BFC}">
      <dgm:prSet/>
      <dgm:spPr/>
      <dgm:t>
        <a:bodyPr/>
        <a:lstStyle/>
        <a:p>
          <a:endParaRPr lang="cs-CZ"/>
        </a:p>
      </dgm:t>
    </dgm:pt>
    <dgm:pt modelId="{D0C1ED80-3B26-4C07-B6B9-DA036A5482C1}" type="sibTrans" cxnId="{7DE5F2F7-C8F1-45F4-9810-5C5C64425BF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B9888E9-7D01-45CB-8FB9-A76D53CF997B}" type="pres">
      <dgm:prSet presAssocID="{8291506B-322E-495E-A03D-ADB9AAEEA2E4}" presName="vertSpace6" presStyleLbl="node1" presStyleIdx="4" presStyleCnt="6"/>
      <dgm:spPr/>
      <dgm:t>
        <a:bodyPr/>
        <a:lstStyle/>
        <a:p>
          <a:endParaRPr lang="cs-CZ"/>
        </a:p>
      </dgm:t>
    </dgm:pt>
    <dgm:pt modelId="{4CF6679A-AF1B-4374-B898-08859471A2DE}" type="pres">
      <dgm:prSet presAssocID="{8291506B-322E-495E-A03D-ADB9AAEEA2E4}" presName="circle6" presStyleLbl="node1" presStyleIdx="5" presStyleCnt="6"/>
      <dgm:spPr/>
      <dgm:t>
        <a:bodyPr/>
        <a:lstStyle/>
        <a:p>
          <a:endParaRPr lang="cs-CZ"/>
        </a:p>
      </dgm:t>
    </dgm:pt>
    <dgm:pt modelId="{5E1A6CF5-19FF-4573-BB4E-656100A6439F}" type="pres">
      <dgm:prSet presAssocID="{8291506B-322E-495E-A03D-ADB9AAEEA2E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EF21AC-6A61-48F6-A336-8D34BEA07D13}" type="pres">
      <dgm:prSet presAssocID="{8291506B-322E-495E-A03D-ADB9AAEEA2E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72469D-CED2-48B2-9D5F-DE55C6314CEA}" type="presOf" srcId="{8291506B-322E-495E-A03D-ADB9AAEEA2E4}" destId="{5E1A6CF5-19FF-4573-BB4E-656100A6439F}" srcOrd="0" destOrd="0" presId="urn:microsoft.com/office/officeart/2005/8/layout/target3"/>
    <dgm:cxn modelId="{53C64FF9-4A5D-4FFA-8A86-915B13958C22}" type="presOf" srcId="{8291506B-322E-495E-A03D-ADB9AAEEA2E4}" destId="{08EF21AC-6A61-48F6-A336-8D34BEA07D13}" srcOrd="1" destOrd="0" presId="urn:microsoft.com/office/officeart/2005/8/layout/target3"/>
    <dgm:cxn modelId="{F816A424-F5F3-44BE-9C3A-4B6AF264642A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7B653A-9925-4851-8F43-62482E88FCFC}" type="presOf" srcId="{D8197B8C-B260-4A16-BDF4-0947B075E274}" destId="{5A5FFA88-C948-4069-8E93-59FA12366E83}" srcOrd="1" destOrd="0" presId="urn:microsoft.com/office/officeart/2005/8/layout/target3"/>
    <dgm:cxn modelId="{50807B52-F08B-4ED5-8260-E14E0666CC86}" type="presOf" srcId="{B651F6E3-6281-48DB-9319-2AEAFDAE7572}" destId="{619D679B-A015-4ECF-8348-D1034C574F40}" srcOrd="0" destOrd="0" presId="urn:microsoft.com/office/officeart/2005/8/layout/target3"/>
    <dgm:cxn modelId="{7DE7F135-AD50-4EB3-95B4-FF7E63BF294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8475635-769A-46A1-9BA4-FFF0E564749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72DD6D-BA2F-4280-842E-351E6C9D63F0}" type="presOf" srcId="{D1D4F407-5343-4D3F-B5B9-D407B03CAEB4}" destId="{D005CE8C-CC26-4C3E-AC11-E15060ECD759}" srcOrd="0" destOrd="0" presId="urn:microsoft.com/office/officeart/2005/8/layout/target3"/>
    <dgm:cxn modelId="{7DE5F2F7-C8F1-45F4-9810-5C5C64425BFC}" srcId="{757F3AB3-0718-4624-B441-E567A8F0AB56}" destId="{8291506B-322E-495E-A03D-ADB9AAEEA2E4}" srcOrd="5" destOrd="0" parTransId="{B97E5062-4A3F-42F4-9E4A-732401C60015}" sibTransId="{D0C1ED80-3B26-4C07-B6B9-DA036A5482C1}"/>
    <dgm:cxn modelId="{8AD6EC66-586D-48B9-9A7E-DCBDFA69FACA}" type="presOf" srcId="{D8197B8C-B260-4A16-BDF4-0947B075E274}" destId="{25B08C86-7E15-44DC-BE7F-FFB55DD49D12}" srcOrd="0" destOrd="0" presId="urn:microsoft.com/office/officeart/2005/8/layout/target3"/>
    <dgm:cxn modelId="{3085830D-3EAC-4F0E-8E28-5B9102D1AF55}" type="presOf" srcId="{757F3AB3-0718-4624-B441-E567A8F0AB56}" destId="{333A1088-737F-45CB-B68E-254E46348037}" srcOrd="0" destOrd="0" presId="urn:microsoft.com/office/officeart/2005/8/layout/target3"/>
    <dgm:cxn modelId="{C9F70DF5-986C-4796-B61F-66C3517EE695}" type="presOf" srcId="{D1B46980-6531-4606-95E6-44980827E919}" destId="{6140AFEC-043D-4C43-A2F9-D0F5331DF3A3}" srcOrd="0" destOrd="0" presId="urn:microsoft.com/office/officeart/2005/8/layout/target3"/>
    <dgm:cxn modelId="{3F3923A2-D83F-48B3-91AA-1AF5D427DCD6}" type="presOf" srcId="{4C35D32F-0EAB-4CD7-82EE-45574DC2A586}" destId="{890E4F0B-2866-4A3F-A3C7-2A14B1797930}" srcOrd="1" destOrd="0" presId="urn:microsoft.com/office/officeart/2005/8/layout/target3"/>
    <dgm:cxn modelId="{EC3F9FB9-CCF4-440F-9168-8CA560EF80B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9E7770-D2ED-4643-A120-4163FB88AEC2}" type="presParOf" srcId="{333A1088-737F-45CB-B68E-254E46348037}" destId="{F5ABB229-8D3B-4694-996A-96F23CF14429}" srcOrd="0" destOrd="0" presId="urn:microsoft.com/office/officeart/2005/8/layout/target3"/>
    <dgm:cxn modelId="{4FEDB0EA-D701-4BE3-B4D5-A29D5E533CFA}" type="presParOf" srcId="{333A1088-737F-45CB-B68E-254E46348037}" destId="{F41139FD-01EE-4571-8B17-4FB00FC51163}" srcOrd="1" destOrd="0" presId="urn:microsoft.com/office/officeart/2005/8/layout/target3"/>
    <dgm:cxn modelId="{618A0742-DCC2-46B0-96B2-CA77F2DCA151}" type="presParOf" srcId="{333A1088-737F-45CB-B68E-254E46348037}" destId="{D005CE8C-CC26-4C3E-AC11-E15060ECD759}" srcOrd="2" destOrd="0" presId="urn:microsoft.com/office/officeart/2005/8/layout/target3"/>
    <dgm:cxn modelId="{31E5A5A0-85C6-487C-9799-D92678332707}" type="presParOf" srcId="{333A1088-737F-45CB-B68E-254E46348037}" destId="{2C702D82-9B77-49B7-9568-BB8EB47C3372}" srcOrd="3" destOrd="0" presId="urn:microsoft.com/office/officeart/2005/8/layout/target3"/>
    <dgm:cxn modelId="{05DBA556-AE2B-413F-B558-3852BEDF7612}" type="presParOf" srcId="{333A1088-737F-45CB-B68E-254E46348037}" destId="{A52A0455-90FF-4808-ABD0-F02540D31D5A}" srcOrd="4" destOrd="0" presId="urn:microsoft.com/office/officeart/2005/8/layout/target3"/>
    <dgm:cxn modelId="{9A56461C-1290-4ACF-8568-B61A9EA5E622}" type="presParOf" srcId="{333A1088-737F-45CB-B68E-254E46348037}" destId="{6140AFEC-043D-4C43-A2F9-D0F5331DF3A3}" srcOrd="5" destOrd="0" presId="urn:microsoft.com/office/officeart/2005/8/layout/target3"/>
    <dgm:cxn modelId="{A55FCB89-7A77-4DB8-8D5C-62F527CD14FD}" type="presParOf" srcId="{333A1088-737F-45CB-B68E-254E46348037}" destId="{9358AC05-5D7D-4327-9F80-1AD486AEA664}" srcOrd="6" destOrd="0" presId="urn:microsoft.com/office/officeart/2005/8/layout/target3"/>
    <dgm:cxn modelId="{0DA54FD7-1C39-4FDA-BF35-B138C75AA653}" type="presParOf" srcId="{333A1088-737F-45CB-B68E-254E46348037}" destId="{313FC574-E1CD-4FB4-B054-0B805CE0447D}" srcOrd="7" destOrd="0" presId="urn:microsoft.com/office/officeart/2005/8/layout/target3"/>
    <dgm:cxn modelId="{9F56FC41-230F-4D5E-945E-E91E0F55DEAF}" type="presParOf" srcId="{333A1088-737F-45CB-B68E-254E46348037}" destId="{619D679B-A015-4ECF-8348-D1034C574F40}" srcOrd="8" destOrd="0" presId="urn:microsoft.com/office/officeart/2005/8/layout/target3"/>
    <dgm:cxn modelId="{3B7FA23F-A29B-4ED7-851A-BEC1562EDB94}" type="presParOf" srcId="{333A1088-737F-45CB-B68E-254E46348037}" destId="{322283A8-4A27-4CDA-BAE3-F381106A9174}" srcOrd="9" destOrd="0" presId="urn:microsoft.com/office/officeart/2005/8/layout/target3"/>
    <dgm:cxn modelId="{DE907A94-9F92-411D-961E-C1F525B3539C}" type="presParOf" srcId="{333A1088-737F-45CB-B68E-254E46348037}" destId="{FFC9F71D-1B4F-4AD9-A4A6-86ADEFC8AF5C}" srcOrd="10" destOrd="0" presId="urn:microsoft.com/office/officeart/2005/8/layout/target3"/>
    <dgm:cxn modelId="{16AB968E-C143-4A8D-BD74-6584C83138A9}" type="presParOf" srcId="{333A1088-737F-45CB-B68E-254E46348037}" destId="{25B08C86-7E15-44DC-BE7F-FFB55DD49D12}" srcOrd="11" destOrd="0" presId="urn:microsoft.com/office/officeart/2005/8/layout/target3"/>
    <dgm:cxn modelId="{2090C586-FB2F-45F5-93F2-991AD7393165}" type="presParOf" srcId="{333A1088-737F-45CB-B68E-254E46348037}" destId="{76644BE8-9D7C-4C09-B250-3D10AF48CBB7}" srcOrd="12" destOrd="0" presId="urn:microsoft.com/office/officeart/2005/8/layout/target3"/>
    <dgm:cxn modelId="{1A3F48A3-FF09-4BFA-AB3C-4678279B4FCB}" type="presParOf" srcId="{333A1088-737F-45CB-B68E-254E46348037}" destId="{EE85B701-7295-41C0-BA7A-34D3756A2AE6}" srcOrd="13" destOrd="0" presId="urn:microsoft.com/office/officeart/2005/8/layout/target3"/>
    <dgm:cxn modelId="{E60DD76F-5843-4E9B-89E5-8953AD95BBC7}" type="presParOf" srcId="{333A1088-737F-45CB-B68E-254E46348037}" destId="{8BEBB6EC-1DAA-4CAC-8A25-BC0FCBD5DBD5}" srcOrd="14" destOrd="0" presId="urn:microsoft.com/office/officeart/2005/8/layout/target3"/>
    <dgm:cxn modelId="{39766246-8735-4621-A5AE-F2A82C5C487B}" type="presParOf" srcId="{333A1088-737F-45CB-B68E-254E46348037}" destId="{AB9888E9-7D01-45CB-8FB9-A76D53CF997B}" srcOrd="15" destOrd="0" presId="urn:microsoft.com/office/officeart/2005/8/layout/target3"/>
    <dgm:cxn modelId="{013A2094-ED66-4B7E-825F-BFF60C6D5F5F}" type="presParOf" srcId="{333A1088-737F-45CB-B68E-254E46348037}" destId="{4CF6679A-AF1B-4374-B898-08859471A2DE}" srcOrd="16" destOrd="0" presId="urn:microsoft.com/office/officeart/2005/8/layout/target3"/>
    <dgm:cxn modelId="{6B42D3AE-2598-4C7A-9646-4CB778378B70}" type="presParOf" srcId="{333A1088-737F-45CB-B68E-254E46348037}" destId="{5E1A6CF5-19FF-4573-BB4E-656100A6439F}" srcOrd="17" destOrd="0" presId="urn:microsoft.com/office/officeart/2005/8/layout/target3"/>
    <dgm:cxn modelId="{73CAD76F-F9A6-4A42-A06E-445784A37661}" type="presParOf" srcId="{333A1088-737F-45CB-B68E-254E46348037}" destId="{AED2198E-93D5-4001-81B4-73124B309672}" srcOrd="18" destOrd="0" presId="urn:microsoft.com/office/officeart/2005/8/layout/target3"/>
    <dgm:cxn modelId="{99CC96FF-4FD5-433F-97F0-21A9E5004996}" type="presParOf" srcId="{333A1088-737F-45CB-B68E-254E46348037}" destId="{2BE915AB-18AA-4053-B92C-3BFC9ED204BB}" srcOrd="19" destOrd="0" presId="urn:microsoft.com/office/officeart/2005/8/layout/target3"/>
    <dgm:cxn modelId="{3A0A1088-258A-419F-AC44-6F34C6D3BFD9}" type="presParOf" srcId="{333A1088-737F-45CB-B68E-254E46348037}" destId="{6BB5E863-4638-4E1D-BFDE-399D028AC4ED}" srcOrd="20" destOrd="0" presId="urn:microsoft.com/office/officeart/2005/8/layout/target3"/>
    <dgm:cxn modelId="{16435540-4886-4117-BE63-963A1C4EE021}" type="presParOf" srcId="{333A1088-737F-45CB-B68E-254E46348037}" destId="{5A5FFA88-C948-4069-8E93-59FA12366E83}" srcOrd="21" destOrd="0" presId="urn:microsoft.com/office/officeart/2005/8/layout/target3"/>
    <dgm:cxn modelId="{DC6B33F9-8A60-4FB5-9AE2-D498D839C8F8}" type="presParOf" srcId="{333A1088-737F-45CB-B68E-254E46348037}" destId="{890E4F0B-2866-4A3F-A3C7-2A14B1797930}" srcOrd="22" destOrd="0" presId="urn:microsoft.com/office/officeart/2005/8/layout/target3"/>
    <dgm:cxn modelId="{6CED82A8-F393-4EE2-997F-98B7B5B5BC99}" type="presParOf" srcId="{333A1088-737F-45CB-B68E-254E46348037}" destId="{08EF21AC-6A61-48F6-A336-8D34BEA07D1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VY_32_INOVACE_08_VYJMENOVANÁ SLOVA_PROCVIČOVÁNÍ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4CF6679A-AF1B-4374-B898-08859471A2D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E1A6CF5-19FF-4573-BB4E-656100A6439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66">
            <a:alpha val="4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68484-79A4-4F14-B268-54636D248AF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51E23-2E19-4E7E-9DD6-5CC197F71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989794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64399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k samostatné práci </a:t>
            </a:r>
            <a:r>
              <a:rPr lang="cs-CZ" smtClean="0"/>
              <a:t>s kontrolou.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sz="6600" b="1" dirty="0" smtClean="0"/>
              <a:t>Vyjmenovaná slova</a:t>
            </a:r>
          </a:p>
          <a:p>
            <a:pPr>
              <a:buNone/>
            </a:pPr>
            <a:r>
              <a:rPr lang="cs-CZ" sz="6600" b="1" dirty="0" smtClean="0"/>
              <a:t>	</a:t>
            </a:r>
            <a:r>
              <a:rPr lang="cs-CZ" sz="4400" dirty="0" smtClean="0"/>
              <a:t>Procvičování</a:t>
            </a:r>
            <a:endParaRPr lang="cs-CZ" sz="4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krab  </a:t>
            </a:r>
            <a:r>
              <a:rPr lang="cs-CZ" dirty="0" err="1" smtClean="0"/>
              <a:t>ce</a:t>
            </a:r>
            <a:r>
              <a:rPr lang="cs-CZ" dirty="0" smtClean="0"/>
              <a:t>, </a:t>
            </a:r>
            <a:r>
              <a:rPr lang="cs-CZ" dirty="0" err="1" smtClean="0"/>
              <a:t>pob</a:t>
            </a:r>
            <a:r>
              <a:rPr lang="cs-CZ" dirty="0" smtClean="0"/>
              <a:t>  zet, holub  </a:t>
            </a:r>
            <a:r>
              <a:rPr lang="cs-CZ" dirty="0" err="1" smtClean="0"/>
              <a:t>čka</a:t>
            </a:r>
            <a:r>
              <a:rPr lang="cs-CZ" dirty="0" smtClean="0"/>
              <a:t>, </a:t>
            </a:r>
            <a:r>
              <a:rPr lang="cs-CZ" dirty="0" err="1" smtClean="0"/>
              <a:t>slíb</a:t>
            </a:r>
            <a:r>
              <a:rPr lang="cs-CZ" dirty="0" smtClean="0"/>
              <a:t>  t, b  </a:t>
            </a:r>
            <a:r>
              <a:rPr lang="cs-CZ" dirty="0" err="1" smtClean="0"/>
              <a:t>tva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rozb</a:t>
            </a:r>
            <a:r>
              <a:rPr lang="cs-CZ" dirty="0" smtClean="0"/>
              <a:t>  </a:t>
            </a:r>
            <a:r>
              <a:rPr lang="cs-CZ" dirty="0" err="1" smtClean="0"/>
              <a:t>tá</a:t>
            </a:r>
            <a:r>
              <a:rPr lang="cs-CZ" dirty="0" smtClean="0"/>
              <a:t>, hřeb  k, ab  ch, neb  li nemocní, b  č,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b  l b   to řekl, neb  </a:t>
            </a:r>
            <a:r>
              <a:rPr lang="cs-CZ" dirty="0" err="1" smtClean="0"/>
              <a:t>lo</a:t>
            </a:r>
            <a:r>
              <a:rPr lang="cs-CZ" dirty="0" smtClean="0"/>
              <a:t> pěkně, </a:t>
            </a:r>
            <a:r>
              <a:rPr lang="cs-CZ" dirty="0" err="1" smtClean="0"/>
              <a:t>odb</a:t>
            </a:r>
            <a:r>
              <a:rPr lang="cs-CZ" dirty="0" smtClean="0"/>
              <a:t>  l úkol, b  </a:t>
            </a:r>
            <a:r>
              <a:rPr lang="cs-CZ" dirty="0" err="1" smtClean="0"/>
              <a:t>tná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pob</a:t>
            </a:r>
            <a:r>
              <a:rPr lang="cs-CZ" dirty="0" smtClean="0"/>
              <a:t>  t v nemocnici, </a:t>
            </a:r>
            <a:r>
              <a:rPr lang="cs-CZ" dirty="0" err="1" smtClean="0"/>
              <a:t>blahob</a:t>
            </a:r>
            <a:r>
              <a:rPr lang="cs-CZ" dirty="0" smtClean="0"/>
              <a:t>  t, </a:t>
            </a:r>
            <a:r>
              <a:rPr lang="cs-CZ" dirty="0" err="1" smtClean="0"/>
              <a:t>nedob</a:t>
            </a:r>
            <a:r>
              <a:rPr lang="cs-CZ" dirty="0" smtClean="0"/>
              <a:t>  </a:t>
            </a:r>
            <a:r>
              <a:rPr lang="cs-CZ" dirty="0" err="1" smtClean="0"/>
              <a:t>tný</a:t>
            </a:r>
            <a:r>
              <a:rPr lang="cs-CZ" dirty="0" smtClean="0"/>
              <a:t> hrad,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starob  </a:t>
            </a:r>
            <a:r>
              <a:rPr lang="cs-CZ" dirty="0" err="1" smtClean="0"/>
              <a:t>lá</a:t>
            </a:r>
            <a:r>
              <a:rPr lang="cs-CZ" dirty="0" smtClean="0"/>
              <a:t> </a:t>
            </a:r>
            <a:r>
              <a:rPr lang="cs-CZ" dirty="0" err="1" smtClean="0"/>
              <a:t>sb</a:t>
            </a:r>
            <a:r>
              <a:rPr lang="cs-CZ" dirty="0" smtClean="0"/>
              <a:t>  </a:t>
            </a:r>
            <a:r>
              <a:rPr lang="cs-CZ" dirty="0" err="1" smtClean="0"/>
              <a:t>rka</a:t>
            </a:r>
            <a:r>
              <a:rPr lang="cs-CZ" dirty="0" smtClean="0"/>
              <a:t>, kab  na, </a:t>
            </a:r>
            <a:r>
              <a:rPr lang="cs-CZ" dirty="0" err="1" smtClean="0"/>
              <a:t>hb</a:t>
            </a:r>
            <a:r>
              <a:rPr lang="cs-CZ" dirty="0" smtClean="0"/>
              <a:t>  </a:t>
            </a:r>
            <a:r>
              <a:rPr lang="cs-CZ" dirty="0" err="1" smtClean="0"/>
              <a:t>tý</a:t>
            </a:r>
            <a:r>
              <a:rPr lang="cs-CZ" dirty="0" smtClean="0"/>
              <a:t> žák, zlob  m,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b  </a:t>
            </a:r>
            <a:r>
              <a:rPr lang="cs-CZ" dirty="0" err="1" smtClean="0"/>
              <a:t>lá</a:t>
            </a:r>
            <a:r>
              <a:rPr lang="cs-CZ" dirty="0" smtClean="0"/>
              <a:t> holub  </a:t>
            </a:r>
            <a:r>
              <a:rPr lang="cs-CZ" dirty="0" err="1" smtClean="0"/>
              <a:t>ce</a:t>
            </a:r>
            <a:r>
              <a:rPr lang="cs-CZ" dirty="0" smtClean="0"/>
              <a:t>, </a:t>
            </a:r>
            <a:r>
              <a:rPr lang="cs-CZ" dirty="0" err="1" smtClean="0"/>
              <a:t>zb</a:t>
            </a:r>
            <a:r>
              <a:rPr lang="cs-CZ" dirty="0" smtClean="0"/>
              <a:t>  l nám </a:t>
            </a:r>
            <a:r>
              <a:rPr lang="cs-CZ" dirty="0" err="1" smtClean="0"/>
              <a:t>zb</a:t>
            </a:r>
            <a:r>
              <a:rPr lang="cs-CZ" dirty="0" smtClean="0"/>
              <a:t>  </a:t>
            </a:r>
            <a:r>
              <a:rPr lang="cs-CZ" dirty="0" err="1" smtClean="0"/>
              <a:t>tek</a:t>
            </a:r>
            <a:r>
              <a:rPr lang="cs-CZ" dirty="0" smtClean="0"/>
              <a:t>, ob  </a:t>
            </a:r>
            <a:r>
              <a:rPr lang="cs-CZ" dirty="0" err="1" smtClean="0"/>
              <a:t>čej</a:t>
            </a:r>
            <a:r>
              <a:rPr lang="cs-CZ" dirty="0" smtClean="0"/>
              <a:t>, b  </a:t>
            </a:r>
            <a:r>
              <a:rPr lang="cs-CZ" dirty="0" err="1" smtClean="0"/>
              <a:t>da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2964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krab</a:t>
            </a:r>
            <a:r>
              <a:rPr lang="cs-CZ" b="1" dirty="0" smtClean="0"/>
              <a:t>i</a:t>
            </a:r>
            <a:r>
              <a:rPr lang="cs-CZ" dirty="0" smtClean="0"/>
              <a:t>ce, pob</a:t>
            </a:r>
            <a:r>
              <a:rPr lang="cs-CZ" b="1" dirty="0" smtClean="0"/>
              <a:t>í</a:t>
            </a:r>
            <a:r>
              <a:rPr lang="cs-CZ" dirty="0" smtClean="0"/>
              <a:t>zet, holub</a:t>
            </a:r>
            <a:r>
              <a:rPr lang="cs-CZ" b="1" dirty="0" smtClean="0"/>
              <a:t>i</a:t>
            </a:r>
            <a:r>
              <a:rPr lang="cs-CZ" dirty="0" smtClean="0"/>
              <a:t>čka, slíb</a:t>
            </a:r>
            <a:r>
              <a:rPr lang="cs-CZ" b="1" dirty="0" smtClean="0"/>
              <a:t>i</a:t>
            </a:r>
            <a:r>
              <a:rPr lang="cs-CZ" dirty="0" smtClean="0"/>
              <a:t>t, b</a:t>
            </a:r>
            <a:r>
              <a:rPr lang="cs-CZ" b="1" dirty="0" smtClean="0"/>
              <a:t>i</a:t>
            </a:r>
            <a:r>
              <a:rPr lang="cs-CZ" dirty="0" smtClean="0"/>
              <a:t>tva,</a:t>
            </a:r>
          </a:p>
          <a:p>
            <a:pPr>
              <a:buNone/>
            </a:pPr>
            <a:r>
              <a:rPr lang="cs-CZ" dirty="0" smtClean="0"/>
              <a:t>	rozb</a:t>
            </a:r>
            <a:r>
              <a:rPr lang="cs-CZ" b="1" dirty="0" smtClean="0"/>
              <a:t>i</a:t>
            </a:r>
            <a:r>
              <a:rPr lang="cs-CZ" dirty="0" smtClean="0"/>
              <a:t>tá, hřeb</a:t>
            </a:r>
            <a:r>
              <a:rPr lang="cs-CZ" b="1" dirty="0"/>
              <a:t>í</a:t>
            </a:r>
            <a:r>
              <a:rPr lang="cs-CZ" dirty="0" smtClean="0"/>
              <a:t>k, ab</a:t>
            </a:r>
            <a:r>
              <a:rPr lang="cs-CZ" b="1" dirty="0" smtClean="0"/>
              <a:t>y</a:t>
            </a:r>
            <a:r>
              <a:rPr lang="cs-CZ" dirty="0" smtClean="0"/>
              <a:t>ch, neb</a:t>
            </a:r>
            <a:r>
              <a:rPr lang="cs-CZ" b="1" dirty="0" smtClean="0"/>
              <a:t>y</a:t>
            </a:r>
            <a:r>
              <a:rPr lang="cs-CZ" dirty="0" smtClean="0"/>
              <a:t>li nemocní, b</a:t>
            </a:r>
            <a:r>
              <a:rPr lang="cs-CZ" b="1" dirty="0" smtClean="0"/>
              <a:t>i</a:t>
            </a:r>
            <a:r>
              <a:rPr lang="cs-CZ" dirty="0" smtClean="0"/>
              <a:t>č,</a:t>
            </a:r>
          </a:p>
          <a:p>
            <a:pPr>
              <a:buNone/>
            </a:pPr>
            <a:r>
              <a:rPr lang="cs-CZ" dirty="0" smtClean="0"/>
              <a:t>	b</a:t>
            </a:r>
            <a:r>
              <a:rPr lang="cs-CZ" b="1" dirty="0" smtClean="0"/>
              <a:t>y</a:t>
            </a:r>
            <a:r>
              <a:rPr lang="cs-CZ" dirty="0" smtClean="0"/>
              <a:t>l b</a:t>
            </a:r>
            <a:r>
              <a:rPr lang="cs-CZ" b="1" dirty="0" smtClean="0"/>
              <a:t>y</a:t>
            </a:r>
            <a:r>
              <a:rPr lang="cs-CZ" dirty="0" smtClean="0"/>
              <a:t> to řekl, neb</a:t>
            </a:r>
            <a:r>
              <a:rPr lang="cs-CZ" b="1" dirty="0" smtClean="0"/>
              <a:t>y</a:t>
            </a:r>
            <a:r>
              <a:rPr lang="cs-CZ" dirty="0" smtClean="0"/>
              <a:t>lo pěkně, odb</a:t>
            </a:r>
            <a:r>
              <a:rPr lang="cs-CZ" b="1" dirty="0" smtClean="0"/>
              <a:t>y</a:t>
            </a:r>
            <a:r>
              <a:rPr lang="cs-CZ" dirty="0" smtClean="0"/>
              <a:t>l úkol, b</a:t>
            </a:r>
            <a:r>
              <a:rPr lang="cs-CZ" b="1" dirty="0" smtClean="0"/>
              <a:t>y</a:t>
            </a:r>
            <a:r>
              <a:rPr lang="cs-CZ" dirty="0" smtClean="0"/>
              <a:t>tná,</a:t>
            </a:r>
          </a:p>
          <a:p>
            <a:pPr>
              <a:buNone/>
            </a:pPr>
            <a:r>
              <a:rPr lang="cs-CZ" dirty="0" smtClean="0"/>
              <a:t>	pob</a:t>
            </a:r>
            <a:r>
              <a:rPr lang="cs-CZ" b="1" dirty="0" smtClean="0"/>
              <a:t>ý</a:t>
            </a:r>
            <a:r>
              <a:rPr lang="cs-CZ" dirty="0" smtClean="0"/>
              <a:t>t v nemocnici, blahob</a:t>
            </a:r>
            <a:r>
              <a:rPr lang="cs-CZ" b="1" dirty="0" smtClean="0"/>
              <a:t>y</a:t>
            </a:r>
            <a:r>
              <a:rPr lang="cs-CZ" dirty="0" smtClean="0"/>
              <a:t>t, nedob</a:t>
            </a:r>
            <a:r>
              <a:rPr lang="cs-CZ" b="1" dirty="0" smtClean="0"/>
              <a:t>y</a:t>
            </a:r>
            <a:r>
              <a:rPr lang="cs-CZ" dirty="0" smtClean="0"/>
              <a:t>tný hrad,</a:t>
            </a:r>
          </a:p>
          <a:p>
            <a:pPr>
              <a:buNone/>
            </a:pPr>
            <a:r>
              <a:rPr lang="cs-CZ" dirty="0" smtClean="0"/>
              <a:t>	starob</a:t>
            </a:r>
            <a:r>
              <a:rPr lang="cs-CZ" b="1" dirty="0" smtClean="0"/>
              <a:t>y</a:t>
            </a:r>
            <a:r>
              <a:rPr lang="cs-CZ" dirty="0" smtClean="0"/>
              <a:t>lá sb</a:t>
            </a:r>
            <a:r>
              <a:rPr lang="cs-CZ" b="1" dirty="0" smtClean="0"/>
              <a:t>í</a:t>
            </a:r>
            <a:r>
              <a:rPr lang="cs-CZ" dirty="0" smtClean="0"/>
              <a:t>rka, kab</a:t>
            </a:r>
            <a:r>
              <a:rPr lang="cs-CZ" b="1" dirty="0" smtClean="0"/>
              <a:t>i</a:t>
            </a:r>
            <a:r>
              <a:rPr lang="cs-CZ" dirty="0" smtClean="0"/>
              <a:t>na, hb</a:t>
            </a:r>
            <a:r>
              <a:rPr lang="cs-CZ" b="1" dirty="0" smtClean="0"/>
              <a:t>i</a:t>
            </a:r>
            <a:r>
              <a:rPr lang="cs-CZ" dirty="0" smtClean="0"/>
              <a:t>tý žák, zlob</a:t>
            </a:r>
            <a:r>
              <a:rPr lang="cs-CZ" b="1" dirty="0" smtClean="0"/>
              <a:t>í</a:t>
            </a:r>
            <a:r>
              <a:rPr lang="cs-CZ" dirty="0" smtClean="0"/>
              <a:t>m,</a:t>
            </a:r>
          </a:p>
          <a:p>
            <a:pPr>
              <a:buNone/>
            </a:pPr>
            <a:r>
              <a:rPr lang="cs-CZ" dirty="0" smtClean="0"/>
              <a:t>	b</a:t>
            </a:r>
            <a:r>
              <a:rPr lang="cs-CZ" b="1" dirty="0" smtClean="0"/>
              <a:t>í</a:t>
            </a:r>
            <a:r>
              <a:rPr lang="cs-CZ" dirty="0" smtClean="0"/>
              <a:t>lá holub</a:t>
            </a:r>
            <a:r>
              <a:rPr lang="cs-CZ" b="1" dirty="0" smtClean="0"/>
              <a:t>i</a:t>
            </a:r>
            <a:r>
              <a:rPr lang="cs-CZ" dirty="0" smtClean="0"/>
              <a:t>ce, zb</a:t>
            </a:r>
            <a:r>
              <a:rPr lang="cs-CZ" b="1" dirty="0" smtClean="0"/>
              <a:t>y</a:t>
            </a:r>
            <a:r>
              <a:rPr lang="cs-CZ" dirty="0" smtClean="0"/>
              <a:t>l nám zb</a:t>
            </a:r>
            <a:r>
              <a:rPr lang="cs-CZ" b="1" dirty="0" smtClean="0"/>
              <a:t>y</a:t>
            </a:r>
            <a:r>
              <a:rPr lang="cs-CZ" dirty="0" smtClean="0"/>
              <a:t>tek, ob</a:t>
            </a:r>
            <a:r>
              <a:rPr lang="cs-CZ" b="1" dirty="0" smtClean="0"/>
              <a:t>y</a:t>
            </a:r>
            <a:r>
              <a:rPr lang="cs-CZ" dirty="0" smtClean="0"/>
              <a:t>čej, b</a:t>
            </a:r>
            <a:r>
              <a:rPr lang="cs-CZ" b="1" dirty="0" smtClean="0"/>
              <a:t>í</a:t>
            </a:r>
            <a:r>
              <a:rPr lang="cs-CZ" dirty="0" smtClean="0"/>
              <a:t>da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iolexova\AppData\Local\Microsoft\Windows\Temporary Internet Files\Content.IE5\SGZDVU3R\MC900413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9" y="188640"/>
            <a:ext cx="1800201" cy="2108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</a:t>
            </a:r>
            <a:r>
              <a:rPr lang="cs-CZ" b="1" dirty="0" err="1" smtClean="0"/>
              <a:t>y,i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43050"/>
            <a:ext cx="84010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B  dlím blízko B  </a:t>
            </a:r>
            <a:r>
              <a:rPr lang="cs-CZ" dirty="0" err="1" smtClean="0"/>
              <a:t>džova</a:t>
            </a:r>
            <a:r>
              <a:rPr lang="cs-CZ" dirty="0" smtClean="0"/>
              <a:t>. B  dli s námi i bab  </a:t>
            </a:r>
            <a:r>
              <a:rPr lang="cs-CZ" dirty="0" err="1" smtClean="0"/>
              <a:t>čka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B  </a:t>
            </a:r>
            <a:r>
              <a:rPr lang="cs-CZ" dirty="0" err="1" smtClean="0"/>
              <a:t>lá</a:t>
            </a:r>
            <a:r>
              <a:rPr lang="cs-CZ" dirty="0" smtClean="0"/>
              <a:t> holub  </a:t>
            </a:r>
            <a:r>
              <a:rPr lang="cs-CZ" dirty="0" err="1" smtClean="0"/>
              <a:t>ce</a:t>
            </a:r>
            <a:r>
              <a:rPr lang="cs-CZ" dirty="0" smtClean="0"/>
              <a:t> se uveleb  la na b  délku.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Na vesnici </a:t>
            </a:r>
            <a:r>
              <a:rPr lang="cs-CZ" dirty="0" err="1" smtClean="0"/>
              <a:t>ub</a:t>
            </a:r>
            <a:r>
              <a:rPr lang="cs-CZ" dirty="0" smtClean="0"/>
              <a:t>  </a:t>
            </a:r>
            <a:r>
              <a:rPr lang="cs-CZ" dirty="0" err="1" smtClean="0"/>
              <a:t>vá</a:t>
            </a:r>
            <a:r>
              <a:rPr lang="cs-CZ" dirty="0" smtClean="0"/>
              <a:t> starob  </a:t>
            </a:r>
            <a:r>
              <a:rPr lang="cs-CZ" dirty="0" err="1" smtClean="0"/>
              <a:t>lých</a:t>
            </a:r>
            <a:r>
              <a:rPr lang="cs-CZ" dirty="0" smtClean="0"/>
              <a:t> domečků 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 err="1" smtClean="0"/>
              <a:t>přib</a:t>
            </a:r>
            <a:r>
              <a:rPr lang="cs-CZ" dirty="0" smtClean="0"/>
              <a:t>  </a:t>
            </a:r>
            <a:r>
              <a:rPr lang="cs-CZ" dirty="0" err="1" smtClean="0"/>
              <a:t>vá</a:t>
            </a:r>
            <a:r>
              <a:rPr lang="cs-CZ" dirty="0" smtClean="0"/>
              <a:t> velkých moderních b  </a:t>
            </a:r>
            <a:r>
              <a:rPr lang="cs-CZ" dirty="0" err="1" smtClean="0"/>
              <a:t>tovek</a:t>
            </a:r>
            <a:r>
              <a:rPr lang="cs-CZ" dirty="0" smtClean="0"/>
              <a:t>. Pavel b  l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b  </a:t>
            </a:r>
            <a:r>
              <a:rPr lang="cs-CZ" dirty="0" err="1" smtClean="0"/>
              <a:t>t</a:t>
            </a:r>
            <a:r>
              <a:rPr lang="cs-CZ" dirty="0" smtClean="0"/>
              <a:t>. </a:t>
            </a:r>
            <a:r>
              <a:rPr lang="cs-CZ" dirty="0" err="1" smtClean="0"/>
              <a:t>Zb</a:t>
            </a:r>
            <a:r>
              <a:rPr lang="cs-CZ" dirty="0" smtClean="0"/>
              <a:t>  </a:t>
            </a:r>
            <a:r>
              <a:rPr lang="cs-CZ" dirty="0" err="1" smtClean="0"/>
              <a:t>něk</a:t>
            </a:r>
            <a:r>
              <a:rPr lang="cs-CZ" dirty="0" smtClean="0"/>
              <a:t> </a:t>
            </a:r>
            <a:r>
              <a:rPr lang="cs-CZ" dirty="0" err="1" smtClean="0"/>
              <a:t>sb</a:t>
            </a:r>
            <a:r>
              <a:rPr lang="cs-CZ" dirty="0" smtClean="0"/>
              <a:t>  </a:t>
            </a:r>
            <a:r>
              <a:rPr lang="cs-CZ" dirty="0" err="1" smtClean="0"/>
              <a:t>rá</a:t>
            </a:r>
            <a:r>
              <a:rPr lang="cs-CZ" dirty="0" smtClean="0"/>
              <a:t> v lese b  liny. Aleš je </a:t>
            </a:r>
            <a:r>
              <a:rPr lang="cs-CZ" dirty="0" err="1" smtClean="0"/>
              <a:t>hb</a:t>
            </a:r>
            <a:r>
              <a:rPr lang="cs-CZ" dirty="0" smtClean="0"/>
              <a:t>  </a:t>
            </a:r>
            <a:r>
              <a:rPr lang="cs-CZ" dirty="0" err="1" smtClean="0"/>
              <a:t>tý</a:t>
            </a:r>
            <a:r>
              <a:rPr lang="cs-CZ" dirty="0" smtClean="0"/>
              <a:t> a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b  </a:t>
            </a:r>
            <a:r>
              <a:rPr lang="cs-CZ" dirty="0" err="1" smtClean="0"/>
              <a:t>strý</a:t>
            </a:r>
            <a:r>
              <a:rPr lang="cs-CZ" dirty="0" smtClean="0"/>
              <a:t>. Dob  </a:t>
            </a:r>
            <a:r>
              <a:rPr lang="cs-CZ" dirty="0" err="1" smtClean="0"/>
              <a:t>tčí</a:t>
            </a:r>
            <a:r>
              <a:rPr lang="cs-CZ" dirty="0" smtClean="0"/>
              <a:t> farma má pastviny plné b  lin.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B</a:t>
            </a:r>
            <a:r>
              <a:rPr lang="cs-CZ" b="1" dirty="0" smtClean="0"/>
              <a:t>y</a:t>
            </a:r>
            <a:r>
              <a:rPr lang="cs-CZ" dirty="0" smtClean="0"/>
              <a:t>dlím blízko B</a:t>
            </a:r>
            <a:r>
              <a:rPr lang="cs-CZ" b="1" dirty="0" smtClean="0"/>
              <a:t>y</a:t>
            </a:r>
            <a:r>
              <a:rPr lang="cs-CZ" dirty="0" smtClean="0"/>
              <a:t>džova. B</a:t>
            </a:r>
            <a:r>
              <a:rPr lang="cs-CZ" b="1" dirty="0" smtClean="0"/>
              <a:t>y</a:t>
            </a:r>
            <a:r>
              <a:rPr lang="cs-CZ" dirty="0" smtClean="0"/>
              <a:t>dli s námi i bab</a:t>
            </a:r>
            <a:r>
              <a:rPr lang="cs-CZ" b="1" dirty="0" smtClean="0"/>
              <a:t>i</a:t>
            </a:r>
            <a:r>
              <a:rPr lang="cs-CZ" dirty="0" smtClean="0"/>
              <a:t>čka.</a:t>
            </a:r>
          </a:p>
          <a:p>
            <a:pPr>
              <a:buNone/>
            </a:pPr>
            <a:r>
              <a:rPr lang="cs-CZ" dirty="0" smtClean="0"/>
              <a:t>	B</a:t>
            </a:r>
            <a:r>
              <a:rPr lang="cs-CZ" b="1" dirty="0" smtClean="0"/>
              <a:t>í</a:t>
            </a:r>
            <a:r>
              <a:rPr lang="cs-CZ" dirty="0" smtClean="0"/>
              <a:t>lá holub</a:t>
            </a:r>
            <a:r>
              <a:rPr lang="cs-CZ" b="1" dirty="0" smtClean="0"/>
              <a:t>i</a:t>
            </a:r>
            <a:r>
              <a:rPr lang="cs-CZ" dirty="0" smtClean="0"/>
              <a:t>ce se uveleb</a:t>
            </a:r>
            <a:r>
              <a:rPr lang="cs-CZ" b="1" dirty="0" smtClean="0"/>
              <a:t>i</a:t>
            </a:r>
            <a:r>
              <a:rPr lang="cs-CZ" dirty="0" smtClean="0"/>
              <a:t>la na b</a:t>
            </a:r>
            <a:r>
              <a:rPr lang="cs-CZ" b="1" dirty="0" smtClean="0"/>
              <a:t>i</a:t>
            </a:r>
            <a:r>
              <a:rPr lang="cs-CZ" dirty="0" smtClean="0"/>
              <a:t>délku. </a:t>
            </a:r>
          </a:p>
          <a:p>
            <a:pPr>
              <a:buNone/>
            </a:pPr>
            <a:r>
              <a:rPr lang="cs-CZ" dirty="0" smtClean="0"/>
              <a:t>	Na vesnici ub</a:t>
            </a:r>
            <a:r>
              <a:rPr lang="cs-CZ" b="1" dirty="0" smtClean="0"/>
              <a:t>ý</a:t>
            </a:r>
            <a:r>
              <a:rPr lang="cs-CZ" dirty="0" smtClean="0"/>
              <a:t>vá starob</a:t>
            </a:r>
            <a:r>
              <a:rPr lang="cs-CZ" b="1" dirty="0" smtClean="0"/>
              <a:t>y</a:t>
            </a:r>
            <a:r>
              <a:rPr lang="cs-CZ" dirty="0" smtClean="0"/>
              <a:t>lých domečků a</a:t>
            </a:r>
          </a:p>
          <a:p>
            <a:pPr>
              <a:buNone/>
            </a:pPr>
            <a:r>
              <a:rPr lang="cs-CZ" dirty="0" smtClean="0"/>
              <a:t>	 přib</a:t>
            </a:r>
            <a:r>
              <a:rPr lang="cs-CZ" b="1" dirty="0"/>
              <a:t>ý</a:t>
            </a:r>
            <a:r>
              <a:rPr lang="cs-CZ" dirty="0" smtClean="0"/>
              <a:t>vá velkých moderních b</a:t>
            </a:r>
            <a:r>
              <a:rPr lang="cs-CZ" b="1" dirty="0" smtClean="0"/>
              <a:t>y</a:t>
            </a:r>
            <a:r>
              <a:rPr lang="cs-CZ" dirty="0" smtClean="0"/>
              <a:t>tovek. Pavel b</a:t>
            </a:r>
            <a:r>
              <a:rPr lang="cs-CZ" b="1" dirty="0" smtClean="0"/>
              <a:t>y</a:t>
            </a:r>
            <a:r>
              <a:rPr lang="cs-CZ" dirty="0" smtClean="0"/>
              <a:t>l </a:t>
            </a:r>
          </a:p>
          <a:p>
            <a:pPr>
              <a:buNone/>
            </a:pPr>
            <a:r>
              <a:rPr lang="cs-CZ" dirty="0" smtClean="0"/>
              <a:t>	b</a:t>
            </a:r>
            <a:r>
              <a:rPr lang="cs-CZ" b="1" dirty="0" smtClean="0"/>
              <a:t>i</a:t>
            </a:r>
            <a:r>
              <a:rPr lang="cs-CZ" dirty="0" smtClean="0"/>
              <a:t>t. Zb</a:t>
            </a:r>
            <a:r>
              <a:rPr lang="cs-CZ" b="1" dirty="0" smtClean="0"/>
              <a:t>y</a:t>
            </a:r>
            <a:r>
              <a:rPr lang="cs-CZ" dirty="0" smtClean="0"/>
              <a:t>něk sb</a:t>
            </a:r>
            <a:r>
              <a:rPr lang="cs-CZ" b="1" dirty="0" smtClean="0"/>
              <a:t>í</a:t>
            </a:r>
            <a:r>
              <a:rPr lang="cs-CZ" dirty="0" smtClean="0"/>
              <a:t>rá v lese b</a:t>
            </a:r>
            <a:r>
              <a:rPr lang="cs-CZ" b="1" dirty="0" smtClean="0"/>
              <a:t>y</a:t>
            </a:r>
            <a:r>
              <a:rPr lang="cs-CZ" dirty="0" smtClean="0"/>
              <a:t>liny. Aleš je hb</a:t>
            </a:r>
            <a:r>
              <a:rPr lang="cs-CZ" b="1" dirty="0" smtClean="0"/>
              <a:t>i</a:t>
            </a:r>
            <a:r>
              <a:rPr lang="cs-CZ" dirty="0" smtClean="0"/>
              <a:t>tý a </a:t>
            </a:r>
          </a:p>
          <a:p>
            <a:pPr>
              <a:buNone/>
            </a:pPr>
            <a:r>
              <a:rPr lang="cs-CZ" dirty="0" smtClean="0"/>
              <a:t>	b</a:t>
            </a:r>
            <a:r>
              <a:rPr lang="cs-CZ" b="1" dirty="0" smtClean="0"/>
              <a:t>y</a:t>
            </a:r>
            <a:r>
              <a:rPr lang="cs-CZ" dirty="0" smtClean="0"/>
              <a:t>strý. Dob</a:t>
            </a:r>
            <a:r>
              <a:rPr lang="cs-CZ" b="1" dirty="0" smtClean="0"/>
              <a:t>y</a:t>
            </a:r>
            <a:r>
              <a:rPr lang="cs-CZ" dirty="0" smtClean="0"/>
              <a:t>tčí farma má pastviny plné b</a:t>
            </a:r>
            <a:r>
              <a:rPr lang="cs-CZ" b="1" dirty="0" smtClean="0"/>
              <a:t>y</a:t>
            </a:r>
            <a:r>
              <a:rPr lang="cs-CZ" dirty="0" smtClean="0"/>
              <a:t>lin.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iolexova\AppData\Local\Microsoft\Windows\Temporary Internet Files\Content.IE5\J8ITXIWI\MC900023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691" y="22785"/>
            <a:ext cx="1637690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http: // 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36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Doplň y, i </vt:lpstr>
      <vt:lpstr>Řešení</vt:lpstr>
      <vt:lpstr>Doplň y,i 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10</cp:revision>
  <dcterms:created xsi:type="dcterms:W3CDTF">2012-04-22T11:04:30Z</dcterms:created>
  <dcterms:modified xsi:type="dcterms:W3CDTF">2012-05-16T16:41:54Z</dcterms:modified>
</cp:coreProperties>
</file>