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7132" autoAdjust="0"/>
    <p:restoredTop sz="94590" autoAdjust="0"/>
  </p:normalViewPr>
  <p:slideViewPr>
    <p:cSldViewPr>
      <p:cViewPr>
        <p:scale>
          <a:sx n="78" d="100"/>
          <a:sy n="78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NÁZEV:VY_32_INOVACE_3.2.8.2.P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Sudoku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NÁZEV:VY_32_INOVACE_3.2.8.2.P 10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Sudoku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09183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15440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 n o t a c 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snaží doplnit čísla 1 – 4 tak, aby tato čísla byla v každém řádku </a:t>
            </a:r>
            <a:r>
              <a:rPr lang="cs-CZ" smtClean="0"/>
              <a:t>i sloupci.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94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6771859"/>
              </p:ext>
            </p:extLst>
          </p:nvPr>
        </p:nvGraphicFramePr>
        <p:xfrm>
          <a:off x="1619672" y="1916832"/>
          <a:ext cx="4104457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8642"/>
                <a:gridCol w="1055517"/>
                <a:gridCol w="985149"/>
                <a:gridCol w="985149"/>
              </a:tblGrid>
              <a:tr h="4166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baseline="0" dirty="0" smtClean="0"/>
                        <a:t>   </a:t>
                      </a:r>
                      <a:r>
                        <a:rPr lang="cs-CZ" sz="2800" baseline="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baseline="0" dirty="0" smtClean="0"/>
                        <a:t>  1</a:t>
                      </a:r>
                      <a:endParaRPr lang="cs-CZ" sz="28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baseline="0" dirty="0" smtClean="0"/>
                        <a:t>   4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642932"/>
            <a:ext cx="6479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 každém sloupečku a řadě doplň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č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ísla 1 - 4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4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7429223"/>
              </p:ext>
            </p:extLst>
          </p:nvPr>
        </p:nvGraphicFramePr>
        <p:xfrm>
          <a:off x="1619672" y="1916832"/>
          <a:ext cx="4104457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78642"/>
                <a:gridCol w="1055517"/>
                <a:gridCol w="985149"/>
                <a:gridCol w="985149"/>
              </a:tblGrid>
              <a:tr h="4166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 smtClean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  <a:p>
                      <a:r>
                        <a:rPr lang="cs-CZ" sz="16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  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sz="28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baseline="0" dirty="0" smtClean="0"/>
                        <a:t>   </a:t>
                      </a:r>
                      <a:r>
                        <a:rPr lang="cs-CZ" sz="2800" baseline="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baseline="0" dirty="0" smtClean="0"/>
                        <a:t>   </a:t>
                      </a:r>
                      <a:r>
                        <a:rPr lang="cs-CZ" sz="2800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baseline="0" dirty="0" smtClean="0"/>
                        <a:t>  1</a:t>
                      </a:r>
                      <a:endParaRPr lang="cs-CZ" sz="28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 2</a:t>
                      </a:r>
                      <a:endParaRPr lang="cs-CZ" sz="28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2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baseline="0" dirty="0" smtClean="0"/>
                        <a:t>  4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3608" y="642932"/>
            <a:ext cx="3905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             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 Ř e š e n í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99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182229"/>
              </p:ext>
            </p:extLst>
          </p:nvPr>
        </p:nvGraphicFramePr>
        <p:xfrm>
          <a:off x="1524000" y="1397000"/>
          <a:ext cx="4200128" cy="3573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1776"/>
                <a:gridCol w="1008112"/>
                <a:gridCol w="1080120"/>
                <a:gridCol w="108012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sz="2800" dirty="0" smtClean="0"/>
                    </a:p>
                  </a:txBody>
                  <a:tcPr/>
                </a:tc>
              </a:tr>
              <a:tr h="9514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90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070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1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808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220816"/>
              </p:ext>
            </p:extLst>
          </p:nvPr>
        </p:nvGraphicFramePr>
        <p:xfrm>
          <a:off x="1331642" y="1484784"/>
          <a:ext cx="4500773" cy="40778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05631"/>
                <a:gridCol w="1080272"/>
                <a:gridCol w="1157435"/>
                <a:gridCol w="1157435"/>
              </a:tblGrid>
              <a:tr h="93610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   2</a:t>
                      </a:r>
                      <a:endParaRPr lang="cs-CZ" sz="28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87741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    1</a:t>
                      </a:r>
                      <a:endParaRPr lang="cs-CZ" sz="28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 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1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55776" y="476672"/>
            <a:ext cx="2353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 e š e n í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46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8110644"/>
              </p:ext>
            </p:extLst>
          </p:nvPr>
        </p:nvGraphicFramePr>
        <p:xfrm>
          <a:off x="1524000" y="1484784"/>
          <a:ext cx="4488160" cy="426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03784"/>
                <a:gridCol w="1140296"/>
                <a:gridCol w="1122040"/>
                <a:gridCol w="1122040"/>
              </a:tblGrid>
              <a:tr h="618134"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61813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sz="2800" dirty="0" smtClean="0"/>
                        <a:t>   4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18134">
                <a:tc>
                  <a:txBody>
                    <a:bodyPr/>
                    <a:lstStyle/>
                    <a:p>
                      <a:endParaRPr lang="cs-CZ" sz="1800" baseline="0" dirty="0" smtClean="0"/>
                    </a:p>
                    <a:p>
                      <a:r>
                        <a:rPr lang="cs-CZ" sz="2800" baseline="0" dirty="0" smtClean="0"/>
                        <a:t>     1</a:t>
                      </a:r>
                    </a:p>
                    <a:p>
                      <a:endParaRPr lang="cs-CZ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1813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sz="2800" dirty="0" smtClean="0"/>
                        <a:t>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2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39020"/>
              </p:ext>
            </p:extLst>
          </p:nvPr>
        </p:nvGraphicFramePr>
        <p:xfrm>
          <a:off x="1259632" y="1518712"/>
          <a:ext cx="4824536" cy="46352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6509"/>
                <a:gridCol w="1225759"/>
                <a:gridCol w="1206134"/>
                <a:gridCol w="1206134"/>
              </a:tblGrid>
              <a:tr h="100811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105951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     </a:t>
                      </a:r>
                      <a:r>
                        <a:rPr lang="cs-CZ" sz="2800" baseline="0" dirty="0" smtClean="0"/>
                        <a:t>4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endParaRPr lang="cs-CZ" sz="1800" baseline="0" dirty="0" smtClean="0"/>
                    </a:p>
                    <a:p>
                      <a:r>
                        <a:rPr lang="cs-CZ" sz="2800" baseline="0" dirty="0" smtClean="0"/>
                        <a:t>     1</a:t>
                      </a:r>
                    </a:p>
                    <a:p>
                      <a:endParaRPr lang="cs-CZ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 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108701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sz="2800" dirty="0" smtClean="0"/>
                        <a:t>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19672" y="548680"/>
            <a:ext cx="3000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16226" y="420311"/>
            <a:ext cx="21371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Ř e š e n í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2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219</Words>
  <Application>Microsoft Office PowerPoint</Application>
  <PresentationFormat>Předvádění na obrazovce (4:3)</PresentationFormat>
  <Paragraphs>152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 n o t a c 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48</cp:revision>
  <cp:lastPrinted>2011-11-07T13:07:31Z</cp:lastPrinted>
  <dcterms:created xsi:type="dcterms:W3CDTF">2011-11-02T10:29:00Z</dcterms:created>
  <dcterms:modified xsi:type="dcterms:W3CDTF">2012-02-16T18:44:39Z</dcterms:modified>
</cp:coreProperties>
</file>