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NÁZEV:VY_32_INOVACE_3.2.2.1.P07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Vyjmenovaná </a:t>
          </a:r>
          <a:r>
            <a:rPr lang="cs-CZ" sz="2000" dirty="0" smtClean="0"/>
            <a:t>slova a sl. </a:t>
          </a:r>
          <a:r>
            <a:rPr lang="cs-CZ" sz="2000" dirty="0" smtClean="0"/>
            <a:t>odvozená - Z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NÁZEV:VY_32_INOVACE_3.2.2.1.P07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Vyjmenovaná </a:t>
          </a:r>
          <a:r>
            <a:rPr lang="cs-CZ" sz="2000" kern="1200" dirty="0" smtClean="0"/>
            <a:t>slova a sl. </a:t>
          </a:r>
          <a:r>
            <a:rPr lang="cs-CZ" sz="2000" kern="1200" dirty="0" smtClean="0"/>
            <a:t>odvozená - Z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2437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0351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7504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6820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6698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1266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1372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9744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0548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6763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5567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480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83551563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7960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24744"/>
            <a:ext cx="749320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                            A n o t a c e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3200" dirty="0" smtClean="0"/>
              <a:t>          Žáci </a:t>
            </a:r>
            <a:r>
              <a:rPr lang="cs-CZ" sz="3200" dirty="0"/>
              <a:t>se seznamují se slovy příbuznými </a:t>
            </a:r>
            <a:endParaRPr lang="cs-CZ" sz="3200" dirty="0" smtClean="0"/>
          </a:p>
          <a:p>
            <a:r>
              <a:rPr lang="cs-CZ" sz="3200" dirty="0" smtClean="0"/>
              <a:t>          k </a:t>
            </a:r>
            <a:r>
              <a:rPr lang="cs-CZ" sz="3200" dirty="0"/>
              <a:t>jednotlivým vyjmenovaným slovům.</a:t>
            </a:r>
          </a:p>
          <a:p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4296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09298" y="177489"/>
            <a:ext cx="5164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Z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2" y="1340768"/>
            <a:ext cx="253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 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467542" y="1111550"/>
            <a:ext cx="843468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Jazyk           </a:t>
            </a:r>
            <a:r>
              <a:rPr lang="cs-CZ" sz="2400" dirty="0" smtClean="0"/>
              <a:t>jazykové, jazykozpyt, dvojjazyčný, jazykověda, jazýček..,</a:t>
            </a:r>
          </a:p>
          <a:p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Nazývat</a:t>
            </a:r>
            <a:r>
              <a:rPr lang="cs-CZ" sz="2400" dirty="0" smtClean="0"/>
              <a:t>      ozývat, vyzývat, vyzývavý, ozývat se..,</a:t>
            </a:r>
          </a:p>
          <a:p>
            <a:endParaRPr lang="cs-CZ" sz="2400" dirty="0"/>
          </a:p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Vlastní </a:t>
            </a:r>
            <a:r>
              <a:rPr lang="cs-CZ" sz="2400" smtClean="0">
                <a:solidFill>
                  <a:schemeClr val="accent2">
                    <a:lumMod val="50000"/>
                  </a:schemeClr>
                </a:solidFill>
              </a:rPr>
              <a:t>jména  </a:t>
            </a:r>
            <a:r>
              <a:rPr lang="cs-CZ" sz="2400" smtClean="0"/>
              <a:t>Ruzyně</a:t>
            </a:r>
            <a:endParaRPr lang="cs-CZ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POZOR:        </a:t>
            </a:r>
            <a:r>
              <a:rPr lang="cs-CZ" sz="2400" dirty="0" smtClean="0"/>
              <a:t>brzičko přípona   -</a:t>
            </a:r>
            <a:r>
              <a:rPr lang="cs-CZ" sz="2400" dirty="0" err="1" smtClean="0"/>
              <a:t>ičko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0826553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82</Words>
  <Application>Microsoft Office PowerPoint</Application>
  <PresentationFormat>Předvádění na obrazovce (4:3)</PresentationFormat>
  <Paragraphs>20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Snímek 1</vt:lpstr>
      <vt:lpstr>Snímek 2</vt:lpstr>
      <vt:lpstr>Snímek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Postupova Alena</dc:creator>
  <cp:lastModifiedBy>Dum</cp:lastModifiedBy>
  <cp:revision>16</cp:revision>
  <cp:lastPrinted>2011-11-07T13:07:31Z</cp:lastPrinted>
  <dcterms:created xsi:type="dcterms:W3CDTF">2011-11-02T10:29:00Z</dcterms:created>
  <dcterms:modified xsi:type="dcterms:W3CDTF">2012-06-25T18:13:11Z</dcterms:modified>
</cp:coreProperties>
</file>