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VY_32_INOVACE_10_SLABIKÁŘ_ČTENÍ PÍSMEN R, r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R, r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4339568-40B7-4516-9077-17074079A6FB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13A9A43E-809F-4298-8F54-6C652C7A3E62}" type="parTrans" cxnId="{985878F8-F938-406B-ADD1-DF9BCE4E0A50}">
      <dgm:prSet/>
      <dgm:spPr/>
      <dgm:t>
        <a:bodyPr/>
        <a:lstStyle/>
        <a:p>
          <a:endParaRPr lang="cs-CZ"/>
        </a:p>
      </dgm:t>
    </dgm:pt>
    <dgm:pt modelId="{6FD77DCD-783F-44DE-BD4D-BA84BFBDE310}" type="sibTrans" cxnId="{985878F8-F938-406B-ADD1-DF9BCE4E0A5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D3508E3-CDCD-4DFB-AC93-605A1C920905}" type="pres">
      <dgm:prSet presAssocID="{B4339568-40B7-4516-9077-17074079A6FB}" presName="vertSpace6" presStyleLbl="node1" presStyleIdx="4" presStyleCnt="6"/>
      <dgm:spPr/>
      <dgm:t>
        <a:bodyPr/>
        <a:lstStyle/>
        <a:p>
          <a:endParaRPr lang="cs-CZ"/>
        </a:p>
      </dgm:t>
    </dgm:pt>
    <dgm:pt modelId="{C929E85B-7BBD-4D7E-B420-042D77B50B6E}" type="pres">
      <dgm:prSet presAssocID="{B4339568-40B7-4516-9077-17074079A6FB}" presName="circle6" presStyleLbl="node1" presStyleIdx="5" presStyleCnt="6"/>
      <dgm:spPr/>
      <dgm:t>
        <a:bodyPr/>
        <a:lstStyle/>
        <a:p>
          <a:endParaRPr lang="cs-CZ"/>
        </a:p>
      </dgm:t>
    </dgm:pt>
    <dgm:pt modelId="{97ED55D5-5A00-4326-8045-27332DA404FD}" type="pres">
      <dgm:prSet presAssocID="{B4339568-40B7-4516-9077-17074079A6F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70FCE-6C30-4864-A44B-2B71CF7D0329}" type="pres">
      <dgm:prSet presAssocID="{B4339568-40B7-4516-9077-17074079A6F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CB9521E1-D842-4232-84AA-5ACD6036EC9A}" type="presOf" srcId="{B4339568-40B7-4516-9077-17074079A6FB}" destId="{97ED55D5-5A00-4326-8045-27332DA404FD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5878F8-F938-406B-ADD1-DF9BCE4E0A50}" srcId="{757F3AB3-0718-4624-B441-E567A8F0AB56}" destId="{B4339568-40B7-4516-9077-17074079A6FB}" srcOrd="5" destOrd="0" parTransId="{13A9A43E-809F-4298-8F54-6C652C7A3E62}" sibTransId="{6FD77DCD-783F-44DE-BD4D-BA84BFBDE310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D1F1F-25BB-4C43-ADD1-99C9EAA86FEC}" type="presOf" srcId="{B4339568-40B7-4516-9077-17074079A6FB}" destId="{0E070FCE-6C30-4864-A44B-2B71CF7D0329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2D38FE62-2D8F-49F6-BDA6-E085558F51FE}" type="presParOf" srcId="{333A1088-737F-45CB-B68E-254E46348037}" destId="{5D3508E3-CDCD-4DFB-AC93-605A1C920905}" srcOrd="15" destOrd="0" presId="urn:microsoft.com/office/officeart/2005/8/layout/target3"/>
    <dgm:cxn modelId="{08E14E07-4119-44BD-B627-0929FDC8E2A7}" type="presParOf" srcId="{333A1088-737F-45CB-B68E-254E46348037}" destId="{C929E85B-7BBD-4D7E-B420-042D77B50B6E}" srcOrd="16" destOrd="0" presId="urn:microsoft.com/office/officeart/2005/8/layout/target3"/>
    <dgm:cxn modelId="{E3C36C10-5424-4CF6-8761-FE71084E42DA}" type="presParOf" srcId="{333A1088-737F-45CB-B68E-254E46348037}" destId="{97ED55D5-5A00-4326-8045-27332DA404FD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604F78A-812F-4B31-B9E8-A47644947E96}" type="presParOf" srcId="{333A1088-737F-45CB-B68E-254E46348037}" destId="{0E070FCE-6C30-4864-A44B-2B71CF7D032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VY_32_INOVACE_10_SLABIKÁŘ_ČTENÍ PÍSMEN R, r 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R, r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C929E85B-7BBD-4D7E-B420-042D77B50B6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ED55D5-5A00-4326-8045-27332DA404F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7755253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CZ67DWI4\MC90043484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1430889" cy="143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WV4D1MHT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14343"/>
            <a:ext cx="2264296" cy="161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onza\AppData\Local\Microsoft\Windows\Temporary Internet Files\Content.IE5\VRFVF8W7\MC9002900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WV4D1MHT\MC90024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14343"/>
            <a:ext cx="1368152" cy="159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VRFVF8W7\MP9002013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95076"/>
            <a:ext cx="1509827" cy="229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Honza\AppData\Local\Microsoft\Windows\Temporary Internet Files\Content.IE5\VRFVF8W7\MC9003079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77072"/>
            <a:ext cx="1212575" cy="130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CZ67DWI4\MP9003875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2628" y="3734701"/>
            <a:ext cx="1664584" cy="2333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Honza\AppData\Local\Microsoft\Windows\Temporary Internet Files\Content.IE5\WV4D1MHT\MC9002151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87883"/>
            <a:ext cx="2083482" cy="1754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pá		ma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rý		rek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vrá	va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krá	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mra	ro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CZ67DWI4\MC9004150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40768"/>
            <a:ext cx="1863925" cy="1661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09FQK956\MC900232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40768"/>
            <a:ext cx="1176696" cy="146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WV4D1MHT\MC9002873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9535" y="3212976"/>
            <a:ext cx="1818318" cy="146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CZ67DWI4\MC900426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17163"/>
            <a:ext cx="1828800" cy="154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onza\AppData\Local\Microsoft\Windows\Temporary Internet Files\Content.IE5\VRFVF8W7\MC90044040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0229" y="5085184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onza\AppData\Local\Microsoft\Windows\Temporary Internet Files\Content.IE5\CZ67DWI4\MC90044172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22360"/>
            <a:ext cx="1678294" cy="167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cs typeface="Times New Roman" pitchFamily="18" charset="0"/>
              </a:rPr>
              <a:t>JE  TO  SPRÁVNĚ ? </a:t>
            </a:r>
            <a:endParaRPr lang="cs-CZ" sz="40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130" y="1628800"/>
            <a:ext cx="4741982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Mirek slepil mraky.</a:t>
            </a: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4854" y="2457168"/>
            <a:ext cx="7579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Dům je za draky.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3607" y="3236164"/>
            <a:ext cx="63206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 louce se zelená kráva.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301" y="4047456"/>
            <a:ext cx="52908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Tam se pase naše tráva.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91242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ovce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76609" y="2028737"/>
            <a:ext cx="11069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koza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65227" y="2026848"/>
            <a:ext cx="9973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prase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125386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strašák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4" y="3670553"/>
            <a:ext cx="11521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vrána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73855" y="3669305"/>
            <a:ext cx="9557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tráva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421027"/>
            <a:ext cx="106311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krájet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76609" y="5421027"/>
            <a:ext cx="11047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kropit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44367" y="5396085"/>
            <a:ext cx="11480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krákat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VRFVF8W7\MC9003561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2280"/>
            <a:ext cx="1815084" cy="101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WV4D1MHT\MC9002954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8754" y="3090242"/>
            <a:ext cx="1176760" cy="1404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09FQK956\MP9004387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4123" y="4758412"/>
            <a:ext cx="1224136" cy="182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513</TotalTime>
  <Words>93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ANOTACE</vt:lpstr>
      <vt:lpstr>POZNEJ OBRÁZKY</vt:lpstr>
      <vt:lpstr>VYTVOŘ SLOVA </vt:lpstr>
      <vt:lpstr>JE  TO  SPRÁVNĚ ? 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VY_32_INOVACE_10_SLABIKAR_CTENI PISMEN</dc:title>
  <dc:creator>Adéla</dc:creator>
  <cp:lastModifiedBy>Dum</cp:lastModifiedBy>
  <cp:revision>88</cp:revision>
  <dcterms:created xsi:type="dcterms:W3CDTF">2011-08-12T09:27:27Z</dcterms:created>
  <dcterms:modified xsi:type="dcterms:W3CDTF">2012-06-26T05:00:57Z</dcterms:modified>
  <cp:contentStatus/>
</cp:coreProperties>
</file>