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84" r:id="rId1"/>
  </p:sldMasterIdLst>
  <p:sldIdLst>
    <p:sldId id="257" r:id="rId2"/>
    <p:sldId id="265" r:id="rId3"/>
    <p:sldId id="258" r:id="rId4"/>
    <p:sldId id="261" r:id="rId5"/>
    <p:sldId id="270" r:id="rId6"/>
    <p:sldId id="269" r:id="rId7"/>
    <p:sldId id="271" r:id="rId8"/>
    <p:sldId id="272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87" d="100"/>
          <a:sy n="87" d="100"/>
        </p:scale>
        <p:origin x="-148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VY_32_INOVACE_07_SČÍTÁNÍ A ODČÍTÁNÍ_POROVNÁVÁNÍ ČÍSEL I.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Adéla Černá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Porovnávání čísel I.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94A1F73E-61EC-42F2-9F0E-CE990EA484D5}">
      <dgm:prSet/>
      <dgm:spPr/>
      <dgm:t>
        <a:bodyPr/>
        <a:lstStyle/>
        <a:p>
          <a:pPr rtl="0"/>
          <a:r>
            <a:rPr lang="cs-CZ" dirty="0" smtClean="0"/>
            <a:t>Vytvořeno</a:t>
          </a:r>
          <a:r>
            <a:rPr lang="cs-CZ" smtClean="0"/>
            <a:t>: duben 2012</a:t>
          </a:r>
          <a:endParaRPr lang="cs-CZ" dirty="0"/>
        </a:p>
      </dgm:t>
    </dgm:pt>
    <dgm:pt modelId="{3A653E7F-43E9-4CD9-8561-CBF42711C1A3}" type="parTrans" cxnId="{07963A30-9A9C-40CF-ADE9-13D8458B9882}">
      <dgm:prSet/>
      <dgm:spPr/>
      <dgm:t>
        <a:bodyPr/>
        <a:lstStyle/>
        <a:p>
          <a:endParaRPr lang="cs-CZ"/>
        </a:p>
      </dgm:t>
    </dgm:pt>
    <dgm:pt modelId="{3B32D02D-D3E2-468F-9785-E093FE4B73B3}" type="sibTrans" cxnId="{07963A30-9A9C-40CF-ADE9-13D8458B988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548E3A15-33AE-4D13-B18B-16C37F6E86AE}" type="pres">
      <dgm:prSet presAssocID="{94A1F73E-61EC-42F2-9F0E-CE990EA484D5}" presName="vertSpace6" presStyleLbl="node1" presStyleIdx="4" presStyleCnt="6"/>
      <dgm:spPr/>
      <dgm:t>
        <a:bodyPr/>
        <a:lstStyle/>
        <a:p>
          <a:endParaRPr lang="cs-CZ"/>
        </a:p>
      </dgm:t>
    </dgm:pt>
    <dgm:pt modelId="{05729124-89ED-4739-B530-5BED5444CA4F}" type="pres">
      <dgm:prSet presAssocID="{94A1F73E-61EC-42F2-9F0E-CE990EA484D5}" presName="circle6" presStyleLbl="node1" presStyleIdx="5" presStyleCnt="6"/>
      <dgm:spPr/>
      <dgm:t>
        <a:bodyPr/>
        <a:lstStyle/>
        <a:p>
          <a:endParaRPr lang="cs-CZ"/>
        </a:p>
      </dgm:t>
    </dgm:pt>
    <dgm:pt modelId="{4CA397DE-0547-42BE-AD9D-31EE5B738DF6}" type="pres">
      <dgm:prSet presAssocID="{94A1F73E-61EC-42F2-9F0E-CE990EA484D5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11E208-035C-4B8C-A286-DE764A968267}" type="pres">
      <dgm:prSet presAssocID="{94A1F73E-61EC-42F2-9F0E-CE990EA484D5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A1359199-C312-44FB-9215-33BE6AA5DA81}" type="presOf" srcId="{94A1F73E-61EC-42F2-9F0E-CE990EA484D5}" destId="{7211E208-035C-4B8C-A286-DE764A968267}" srcOrd="1" destOrd="0" presId="urn:microsoft.com/office/officeart/2005/8/layout/target3"/>
    <dgm:cxn modelId="{57331D94-5051-49A2-B8E8-764F055B8610}" type="presOf" srcId="{94A1F73E-61EC-42F2-9F0E-CE990EA484D5}" destId="{4CA397DE-0547-42BE-AD9D-31EE5B738DF6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07963A30-9A9C-40CF-ADE9-13D8458B9882}" srcId="{757F3AB3-0718-4624-B441-E567A8F0AB56}" destId="{94A1F73E-61EC-42F2-9F0E-CE990EA484D5}" srcOrd="5" destOrd="0" parTransId="{3A653E7F-43E9-4CD9-8561-CBF42711C1A3}" sibTransId="{3B32D02D-D3E2-468F-9785-E093FE4B73B3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15E69625-0267-4FDD-ABFE-34C5F6532806}" type="presParOf" srcId="{333A1088-737F-45CB-B68E-254E46348037}" destId="{548E3A15-33AE-4D13-B18B-16C37F6E86AE}" srcOrd="15" destOrd="0" presId="urn:microsoft.com/office/officeart/2005/8/layout/target3"/>
    <dgm:cxn modelId="{B67201C5-934F-4ECD-B670-D6AD577453D9}" type="presParOf" srcId="{333A1088-737F-45CB-B68E-254E46348037}" destId="{05729124-89ED-4739-B530-5BED5444CA4F}" srcOrd="16" destOrd="0" presId="urn:microsoft.com/office/officeart/2005/8/layout/target3"/>
    <dgm:cxn modelId="{DFF8A007-EB71-497D-AF11-CFA7D440BB89}" type="presParOf" srcId="{333A1088-737F-45CB-B68E-254E46348037}" destId="{4CA397DE-0547-42BE-AD9D-31EE5B738DF6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D910E080-B3B9-43BA-B219-FF0E1E336ADA}" type="presParOf" srcId="{333A1088-737F-45CB-B68E-254E46348037}" destId="{7211E208-035C-4B8C-A286-DE764A968267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Adéla Černá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VY_32_INOVACE_07_SČÍTÁNÍ A ODČÍTÁNÍ_POROVNÁVÁNÍ ČÍSEL I.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Porovnávání čísel I.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05729124-89ED-4739-B530-5BED5444CA4F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CA397DE-0547-42BE-AD9D-31EE5B738DF6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</a:t>
          </a:r>
          <a:r>
            <a:rPr lang="cs-CZ" sz="1300" kern="1200" smtClean="0"/>
            <a:t>: duben 2012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85" r:id="rId1"/>
    <p:sldLayoutId id="2147484286" r:id="rId2"/>
    <p:sldLayoutId id="2147484287" r:id="rId3"/>
    <p:sldLayoutId id="2147484288" r:id="rId4"/>
    <p:sldLayoutId id="2147484289" r:id="rId5"/>
    <p:sldLayoutId id="2147484290" r:id="rId6"/>
    <p:sldLayoutId id="2147484291" r:id="rId7"/>
    <p:sldLayoutId id="2147484292" r:id="rId8"/>
    <p:sldLayoutId id="2147484293" r:id="rId9"/>
    <p:sldLayoutId id="2147484294" r:id="rId10"/>
    <p:sldLayoutId id="2147484295" r:id="rId11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19561551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600200"/>
          </a:xfrm>
        </p:spPr>
        <p:txBody>
          <a:bodyPr/>
          <a:lstStyle/>
          <a:p>
            <a:pPr algn="l"/>
            <a:r>
              <a:rPr lang="cs-CZ" sz="3600" b="1" dirty="0" smtClean="0">
                <a:solidFill>
                  <a:schemeClr val="accent1"/>
                </a:solidFill>
                <a:effectLst/>
              </a:rPr>
              <a:t>ANOTACE</a:t>
            </a:r>
            <a:endParaRPr lang="cs-CZ" sz="3600" b="1" dirty="0">
              <a:solidFill>
                <a:schemeClr val="accent1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/>
          </a:bodyPr>
          <a:lstStyle/>
          <a:p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Prezentace je určena žákům 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1. ročníku ZŠ a je vhodná pro 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interaktivní tabuli.</a:t>
            </a:r>
          </a:p>
          <a:p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Slouží k upevnění probírané látky.</a:t>
            </a:r>
          </a:p>
          <a:p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3728" y="476672"/>
            <a:ext cx="3168352" cy="926976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VYPOČÍTEJ</a:t>
            </a:r>
            <a:endParaRPr lang="cs-CZ" sz="36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844824"/>
            <a:ext cx="215636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4  +  4   =   8</a:t>
            </a:r>
            <a:endParaRPr lang="cs-CZ" sz="3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9855" y="2898870"/>
            <a:ext cx="206017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3  +  3  =   6</a:t>
            </a:r>
            <a:endParaRPr lang="cs-CZ" sz="3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9346" y="4016097"/>
            <a:ext cx="206017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2  +  2  =   4</a:t>
            </a:r>
            <a:endParaRPr lang="cs-CZ" sz="3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69907" y="5251740"/>
            <a:ext cx="196399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1  +  1 =   2</a:t>
            </a:r>
            <a:endParaRPr lang="cs-CZ" sz="3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83968" y="1844824"/>
            <a:ext cx="234872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5  +  5   =   10</a:t>
            </a:r>
            <a:endParaRPr lang="cs-CZ" sz="3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50788" y="2898870"/>
            <a:ext cx="29498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/>
              <a:t>3</a:t>
            </a:r>
            <a:r>
              <a:rPr lang="cs-CZ" sz="3000" dirty="0" smtClean="0"/>
              <a:t> +   3  +  3   =   9</a:t>
            </a:r>
            <a:endParaRPr lang="cs-CZ" sz="3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28548" y="4083557"/>
            <a:ext cx="293574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2  +  2  +  2   =   6</a:t>
            </a:r>
            <a:endParaRPr lang="cs-CZ" sz="3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83968" y="5240233"/>
            <a:ext cx="345638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1  +  1  +  1   =   3</a:t>
            </a:r>
            <a:endParaRPr lang="cs-CZ" sz="3000" dirty="0"/>
          </a:p>
        </p:txBody>
      </p:sp>
      <p:sp>
        <p:nvSpPr>
          <p:cNvPr id="14" name="Ovál 13"/>
          <p:cNvSpPr/>
          <p:nvPr/>
        </p:nvSpPr>
        <p:spPr>
          <a:xfrm>
            <a:off x="2302834" y="1664623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2276706" y="2718669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296702" y="3835896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2224450" y="5060032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6003067" y="1664623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6657456" y="2763411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6707088" y="3903356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6730636" y="5071539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ovéPole 25"/>
          <p:cNvSpPr txBox="1"/>
          <p:nvPr/>
        </p:nvSpPr>
        <p:spPr>
          <a:xfrm>
            <a:off x="1923839" y="3872802"/>
            <a:ext cx="10299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&lt;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951554" y="5206165"/>
            <a:ext cx="10717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&gt;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699976" y="5137919"/>
            <a:ext cx="10299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&lt;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744295" y="2400563"/>
            <a:ext cx="10717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&gt;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809020" y="2327108"/>
            <a:ext cx="10299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&lt;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9382" y="314670"/>
            <a:ext cx="6512511" cy="1143000"/>
          </a:xfrm>
        </p:spPr>
        <p:txBody>
          <a:bodyPr>
            <a:noAutofit/>
          </a:bodyPr>
          <a:lstStyle/>
          <a:p>
            <a:pPr algn="l"/>
            <a:r>
              <a:rPr lang="cs-CZ" sz="44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POROVNEJ ČÍSLA</a:t>
            </a:r>
            <a:endParaRPr lang="cs-CZ" sz="44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39552" y="1606073"/>
            <a:ext cx="7467600" cy="48737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  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</a:t>
            </a:r>
          </a:p>
          <a:p>
            <a:pPr marL="0" indent="0">
              <a:buNone/>
            </a:pP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2132856"/>
            <a:ext cx="2268570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000" dirty="0" smtClean="0"/>
              <a:t>1         2</a:t>
            </a:r>
            <a:endParaRPr lang="cs-CZ" sz="5000" dirty="0"/>
          </a:p>
        </p:txBody>
      </p:sp>
      <p:sp>
        <p:nvSpPr>
          <p:cNvPr id="5" name="Ovál 4"/>
          <p:cNvSpPr/>
          <p:nvPr/>
        </p:nvSpPr>
        <p:spPr>
          <a:xfrm>
            <a:off x="1724347" y="2203703"/>
            <a:ext cx="763075" cy="72008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645024"/>
            <a:ext cx="2108269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000" dirty="0" smtClean="0"/>
              <a:t>3        4</a:t>
            </a:r>
            <a:endParaRPr lang="cs-CZ" sz="5000" dirty="0"/>
          </a:p>
        </p:txBody>
      </p:sp>
      <p:sp>
        <p:nvSpPr>
          <p:cNvPr id="8" name="Ovál 7"/>
          <p:cNvSpPr/>
          <p:nvPr/>
        </p:nvSpPr>
        <p:spPr>
          <a:xfrm>
            <a:off x="1724347" y="5027831"/>
            <a:ext cx="763075" cy="772706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051750" y="5013176"/>
            <a:ext cx="2108269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000" dirty="0" smtClean="0"/>
              <a:t>6        5</a:t>
            </a:r>
            <a:endParaRPr lang="cs-CZ" sz="5000" dirty="0"/>
          </a:p>
        </p:txBody>
      </p:sp>
      <p:sp>
        <p:nvSpPr>
          <p:cNvPr id="17" name="Obdélník 16"/>
          <p:cNvSpPr/>
          <p:nvPr/>
        </p:nvSpPr>
        <p:spPr>
          <a:xfrm>
            <a:off x="4881914" y="3612062"/>
            <a:ext cx="2108269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000" dirty="0" smtClean="0"/>
              <a:t>5        5</a:t>
            </a:r>
            <a:endParaRPr lang="cs-CZ" sz="5000" dirty="0"/>
          </a:p>
        </p:txBody>
      </p:sp>
      <p:sp>
        <p:nvSpPr>
          <p:cNvPr id="16" name="Obdélník 15"/>
          <p:cNvSpPr/>
          <p:nvPr/>
        </p:nvSpPr>
        <p:spPr>
          <a:xfrm>
            <a:off x="4860032" y="2203703"/>
            <a:ext cx="2108269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000" dirty="0" smtClean="0"/>
              <a:t>9        3</a:t>
            </a:r>
            <a:endParaRPr lang="cs-CZ" sz="5000" dirty="0"/>
          </a:p>
        </p:txBody>
      </p:sp>
      <p:sp>
        <p:nvSpPr>
          <p:cNvPr id="18" name="Obdélník 17"/>
          <p:cNvSpPr/>
          <p:nvPr/>
        </p:nvSpPr>
        <p:spPr>
          <a:xfrm>
            <a:off x="4867703" y="4983297"/>
            <a:ext cx="2108269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000" dirty="0" smtClean="0"/>
              <a:t>7        8</a:t>
            </a:r>
            <a:endParaRPr lang="cs-CZ" sz="5000" dirty="0"/>
          </a:p>
        </p:txBody>
      </p:sp>
      <p:sp>
        <p:nvSpPr>
          <p:cNvPr id="19" name="Ovál 18"/>
          <p:cNvSpPr/>
          <p:nvPr/>
        </p:nvSpPr>
        <p:spPr>
          <a:xfrm>
            <a:off x="5532628" y="2292771"/>
            <a:ext cx="763075" cy="772706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1724347" y="3701130"/>
            <a:ext cx="763075" cy="772706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5554510" y="5013176"/>
            <a:ext cx="763075" cy="772706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699976" y="3811247"/>
            <a:ext cx="936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=</a:t>
            </a:r>
            <a:endParaRPr lang="cs-CZ" sz="3200" dirty="0"/>
          </a:p>
        </p:txBody>
      </p:sp>
      <p:sp>
        <p:nvSpPr>
          <p:cNvPr id="21" name="Ovál 20"/>
          <p:cNvSpPr/>
          <p:nvPr/>
        </p:nvSpPr>
        <p:spPr>
          <a:xfrm>
            <a:off x="5532627" y="3717282"/>
            <a:ext cx="763075" cy="772706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8726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19" grpId="0" animBg="1"/>
      <p:bldP spid="20" grpId="0" animBg="1"/>
      <p:bldP spid="22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78217" y="2529710"/>
            <a:ext cx="2808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 </a:t>
            </a:r>
            <a:endParaRPr lang="cs-CZ" sz="3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78217" y="3512041"/>
            <a:ext cx="7857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 </a:t>
            </a:r>
            <a:endParaRPr lang="cs-CZ" sz="3000" dirty="0"/>
          </a:p>
        </p:txBody>
      </p:sp>
      <p:sp>
        <p:nvSpPr>
          <p:cNvPr id="37" name="Obdélník 36"/>
          <p:cNvSpPr/>
          <p:nvPr/>
        </p:nvSpPr>
        <p:spPr>
          <a:xfrm>
            <a:off x="1964009" y="620688"/>
            <a:ext cx="416652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DOPLŇ  ČÍSLA</a:t>
            </a:r>
            <a:endParaRPr lang="cs-CZ" sz="44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178217" y="2529710"/>
            <a:ext cx="6596678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000" dirty="0" smtClean="0"/>
              <a:t>0    1   __  3    __   5   __ </a:t>
            </a:r>
            <a:endParaRPr lang="cs-CZ" sz="5000" dirty="0"/>
          </a:p>
        </p:txBody>
      </p:sp>
      <p:sp>
        <p:nvSpPr>
          <p:cNvPr id="23" name="Obdélník 22"/>
          <p:cNvSpPr/>
          <p:nvPr/>
        </p:nvSpPr>
        <p:spPr>
          <a:xfrm>
            <a:off x="2028313" y="4725144"/>
            <a:ext cx="91440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000" dirty="0" smtClean="0">
                <a:solidFill>
                  <a:schemeClr val="tx1"/>
                </a:solidFill>
              </a:rPr>
              <a:t>2</a:t>
            </a:r>
            <a:endParaRPr lang="cs-CZ" sz="50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283968" y="4725144"/>
            <a:ext cx="91440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000" dirty="0" smtClean="0">
                <a:solidFill>
                  <a:schemeClr val="tx1"/>
                </a:solidFill>
              </a:rPr>
              <a:t>6</a:t>
            </a:r>
            <a:endParaRPr lang="cs-CZ" sz="5000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6354363" y="4725144"/>
            <a:ext cx="91440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000" dirty="0">
                <a:solidFill>
                  <a:schemeClr val="tx1"/>
                </a:solidFill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2341852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9236 -0.3213 " pathEditMode="relative" ptsTypes="AA">
                                      <p:cBhvr>
                                        <p:cTn id="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51 4.44444E-6 L 0.27274 -0.329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403" y="-164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3.33333E-6 L -0.18785 -0.3294 " pathEditMode="relative" ptsTypes="AA">
                                      <p:cBhvr>
                                        <p:cTn id="1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3" grpId="0" animBg="1"/>
      <p:bldP spid="27" grpId="0" animBg="1"/>
      <p:bldP spid="2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78217" y="2529710"/>
            <a:ext cx="2808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 </a:t>
            </a:r>
            <a:endParaRPr lang="cs-CZ" sz="3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78217" y="3512041"/>
            <a:ext cx="7857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 </a:t>
            </a:r>
            <a:endParaRPr lang="cs-CZ" sz="3000" dirty="0"/>
          </a:p>
        </p:txBody>
      </p:sp>
      <p:sp>
        <p:nvSpPr>
          <p:cNvPr id="37" name="Obdélník 36"/>
          <p:cNvSpPr/>
          <p:nvPr/>
        </p:nvSpPr>
        <p:spPr>
          <a:xfrm>
            <a:off x="1964009" y="620688"/>
            <a:ext cx="416652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DOPLŇ  ČÍSLA</a:t>
            </a:r>
            <a:endParaRPr lang="cs-CZ" sz="44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3568" y="2375822"/>
            <a:ext cx="7484671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0" dirty="0"/>
              <a:t>0</a:t>
            </a:r>
            <a:r>
              <a:rPr lang="cs-CZ" sz="5000" dirty="0" smtClean="0"/>
              <a:t>    __    2    __    4    __   6         </a:t>
            </a:r>
            <a:endParaRPr lang="cs-CZ" sz="5000" dirty="0"/>
          </a:p>
        </p:txBody>
      </p:sp>
      <p:sp>
        <p:nvSpPr>
          <p:cNvPr id="12" name="Obdélník 11"/>
          <p:cNvSpPr/>
          <p:nvPr/>
        </p:nvSpPr>
        <p:spPr>
          <a:xfrm>
            <a:off x="6300192" y="4909810"/>
            <a:ext cx="91440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000" dirty="0" smtClean="0">
                <a:solidFill>
                  <a:schemeClr val="tx1"/>
                </a:solidFill>
              </a:rPr>
              <a:t>5</a:t>
            </a:r>
            <a:endParaRPr lang="cs-CZ" sz="50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779912" y="4895082"/>
            <a:ext cx="91440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000" dirty="0" smtClean="0">
                <a:solidFill>
                  <a:schemeClr val="tx1"/>
                </a:solidFill>
              </a:rPr>
              <a:t>1</a:t>
            </a:r>
            <a:endParaRPr lang="cs-CZ" sz="50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506809" y="4909810"/>
            <a:ext cx="91440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000" dirty="0" smtClean="0">
                <a:solidFill>
                  <a:schemeClr val="tx1"/>
                </a:solidFill>
              </a:rPr>
              <a:t>3</a:t>
            </a:r>
            <a:endParaRPr lang="cs-CZ" sz="5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1852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2.59259E-6 L 0.25608 -0.38172 " pathEditMode="relative" ptsTypes="AA">
                                      <p:cBhvr>
                                        <p:cTn id="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11111E-6 -5.55556E-6 L -0.24844 -0.37593 " pathEditMode="relative" ptsTypes="AA">
                                      <p:cBhvr>
                                        <p:cTn id="1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4.07407E-6 L -0.03333 -0.37986 " pathEditMode="relative" ptsTypes="AA"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2" grpId="0" animBg="1"/>
      <p:bldP spid="21" grpId="0" animBg="1"/>
      <p:bldP spid="2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85895" y="692696"/>
            <a:ext cx="562840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POROVNEJ  OVOCE</a:t>
            </a:r>
            <a:endParaRPr lang="cs-CZ" sz="44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 descr="C:\Users\Honza\AppData\Local\Microsoft\Windows\Temporary Internet Files\Content.IE5\629XRN57\MC90044170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2467" y="1746920"/>
            <a:ext cx="1383348" cy="1383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Honza\AppData\Local\Microsoft\Windows\Temporary Internet Files\Content.IE5\629XRN57\MC90044170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8429" y="1772816"/>
            <a:ext cx="1383348" cy="1383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Honza\AppData\Local\Microsoft\Windows\Temporary Internet Files\Content.IE5\629XRN57\MC90044170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5843" y="1772816"/>
            <a:ext cx="1383348" cy="1383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Honza\AppData\Local\Microsoft\Windows\Temporary Internet Files\Content.IE5\629XRN57\MC90044170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195" y="1772816"/>
            <a:ext cx="1383348" cy="1383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Honza\AppData\Local\Microsoft\Windows\Temporary Internet Files\Content.IE5\629XRN57\MC90044170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9191" y="1772816"/>
            <a:ext cx="1383348" cy="1383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onza\AppData\Local\Microsoft\Windows\Temporary Internet Files\Content.IE5\AQFF0XA5\MC9000883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5" y="4293096"/>
            <a:ext cx="1267869" cy="1369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Honza\AppData\Local\Microsoft\Windows\Temporary Internet Files\Content.IE5\AQFF0XA5\MC9000883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7946" y="4293096"/>
            <a:ext cx="1267869" cy="1369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Honza\AppData\Local\Microsoft\Windows\Temporary Internet Files\Content.IE5\AQFF0XA5\MC9000883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8429" y="4293840"/>
            <a:ext cx="1267869" cy="1369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Honza\AppData\Local\Microsoft\Windows\Temporary Internet Files\Content.IE5\AQFF0XA5\MC9000883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3583" y="4300055"/>
            <a:ext cx="1267869" cy="1369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7307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97453" y="1052736"/>
            <a:ext cx="648927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ZAZPÍVEJTE  SI  PÍSEŇ</a:t>
            </a:r>
            <a:endParaRPr lang="cs-CZ" sz="44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Honza\AppData\Local\Microsoft\Windows\Temporary Internet Files\Content.IE5\QHHIAXFN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564904"/>
            <a:ext cx="878204" cy="878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Honza\AppData\Local\Microsoft\Windows\Temporary Internet Files\Content.IE5\QHHIAXFN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2092" y="2593223"/>
            <a:ext cx="878204" cy="878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Honza\AppData\Local\Microsoft\Windows\Temporary Internet Files\Content.IE5\QHHIAXFN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593223"/>
            <a:ext cx="878204" cy="878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Honza\AppData\Local\Microsoft\Windows\Temporary Internet Files\Content.IE5\QHHIAXFN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2128" y="2617290"/>
            <a:ext cx="878204" cy="878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Honza\AppData\Local\Microsoft\Windows\Temporary Internet Files\Content.IE5\XALGGBMO\MC9002332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9229" y="4399984"/>
            <a:ext cx="1717141" cy="1941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Honza\AppData\Local\Microsoft\Windows\Temporary Internet Files\Content.IE5\629XRN57\MC9003380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9408" y="2276872"/>
            <a:ext cx="1662379" cy="1895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Honza\AppData\Local\Microsoft\Windows\Temporary Internet Files\Content.IE5\QHHIAXFN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6288" y="4931866"/>
            <a:ext cx="878204" cy="878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Honza\AppData\Local\Microsoft\Windows\Temporary Internet Files\Content.IE5\QHHIAXFN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6892" y="4931866"/>
            <a:ext cx="878204" cy="878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099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40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40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>
            <a:normAutofit/>
          </a:bodyPr>
          <a:lstStyle/>
          <a:p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http://microsoft.com</a:t>
            </a: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Vlastní 1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675</TotalTime>
  <Words>158</Words>
  <Application>Microsoft Office PowerPoint</Application>
  <PresentationFormat>Předvádění na obrazovce (4:3)</PresentationFormat>
  <Paragraphs>56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ANOTACE</vt:lpstr>
      <vt:lpstr>VYPOČÍTEJ</vt:lpstr>
      <vt:lpstr>POROVNEJ ČÍSLA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VY_32_INOVACE_07_SČÍTÁNÍ A ODČÍTÁNÍ_POROVNÁVÁNÍ ČÍSEL</dc:title>
  <dc:creator>Adéla</dc:creator>
  <cp:lastModifiedBy>Černá Adéla</cp:lastModifiedBy>
  <cp:revision>106</cp:revision>
  <dcterms:created xsi:type="dcterms:W3CDTF">2011-08-12T09:27:27Z</dcterms:created>
  <dcterms:modified xsi:type="dcterms:W3CDTF">2012-05-22T14:45:25Z</dcterms:modified>
  <cp:contentStatus/>
</cp:coreProperties>
</file>