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VY_32_INOVACE_10_SČÍTÁNÍ A ODČÍTÁNÍ_ČÍSLA 11- 20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Čísla 11- 20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A091DF9-77C5-4311-9F77-3883A1149D0B}">
      <dgm:prSet/>
      <dgm:spPr/>
      <dgm:t>
        <a:bodyPr/>
        <a:lstStyle/>
        <a:p>
          <a:pPr rtl="0"/>
          <a:r>
            <a:rPr lang="cs-CZ" smtClean="0"/>
            <a:t>Vytvořeno: duben 2012</a:t>
          </a:r>
          <a:endParaRPr lang="cs-CZ" dirty="0"/>
        </a:p>
      </dgm:t>
    </dgm:pt>
    <dgm:pt modelId="{B9F6768E-B532-48BB-9336-42CB78DA1D9E}" type="parTrans" cxnId="{2812B79A-DEDA-4575-A63A-A05449BECFD3}">
      <dgm:prSet/>
      <dgm:spPr/>
      <dgm:t>
        <a:bodyPr/>
        <a:lstStyle/>
        <a:p>
          <a:endParaRPr lang="cs-CZ"/>
        </a:p>
      </dgm:t>
    </dgm:pt>
    <dgm:pt modelId="{4DD766D7-1634-4BC7-9E59-AC04AAAB4DD6}" type="sibTrans" cxnId="{2812B79A-DEDA-4575-A63A-A05449BECF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72487D0-1A65-4EBB-BFC7-B839A550CD18}" type="pres">
      <dgm:prSet presAssocID="{1A091DF9-77C5-4311-9F77-3883A1149D0B}" presName="vertSpace6" presStyleLbl="node1" presStyleIdx="4" presStyleCnt="6"/>
      <dgm:spPr/>
      <dgm:t>
        <a:bodyPr/>
        <a:lstStyle/>
        <a:p>
          <a:endParaRPr lang="cs-CZ"/>
        </a:p>
      </dgm:t>
    </dgm:pt>
    <dgm:pt modelId="{73116692-E4D3-474B-ADAE-836FE86CF522}" type="pres">
      <dgm:prSet presAssocID="{1A091DF9-77C5-4311-9F77-3883A1149D0B}" presName="circle6" presStyleLbl="node1" presStyleIdx="5" presStyleCnt="6"/>
      <dgm:spPr/>
      <dgm:t>
        <a:bodyPr/>
        <a:lstStyle/>
        <a:p>
          <a:endParaRPr lang="cs-CZ"/>
        </a:p>
      </dgm:t>
    </dgm:pt>
    <dgm:pt modelId="{EB6DA470-13F1-4993-B573-7270335A01B2}" type="pres">
      <dgm:prSet presAssocID="{1A091DF9-77C5-4311-9F77-3883A1149D0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C97920-4E31-485E-9C5F-8FEBB1323A37}" type="pres">
      <dgm:prSet presAssocID="{1A091DF9-77C5-4311-9F77-3883A1149D0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7930EB-9952-4CA8-91E7-0CA175BCFE7D}" type="presOf" srcId="{1A091DF9-77C5-4311-9F77-3883A1149D0B}" destId="{92C97920-4E31-485E-9C5F-8FEBB1323A37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2812B79A-DEDA-4575-A63A-A05449BECFD3}" srcId="{757F3AB3-0718-4624-B441-E567A8F0AB56}" destId="{1A091DF9-77C5-4311-9F77-3883A1149D0B}" srcOrd="5" destOrd="0" parTransId="{B9F6768E-B532-48BB-9336-42CB78DA1D9E}" sibTransId="{4DD766D7-1634-4BC7-9E59-AC04AAAB4DD6}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31892E0F-CEA0-4D99-8D23-8770E606DBBD}" type="presOf" srcId="{1A091DF9-77C5-4311-9F77-3883A1149D0B}" destId="{EB6DA470-13F1-4993-B573-7270335A01B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F69B353B-FA5F-4DB5-9C5A-48C5EFF7E0BF}" type="presParOf" srcId="{333A1088-737F-45CB-B68E-254E46348037}" destId="{172487D0-1A65-4EBB-BFC7-B839A550CD18}" srcOrd="15" destOrd="0" presId="urn:microsoft.com/office/officeart/2005/8/layout/target3"/>
    <dgm:cxn modelId="{A92FB7F4-C4D4-479F-B7D2-F2C796D178C7}" type="presParOf" srcId="{333A1088-737F-45CB-B68E-254E46348037}" destId="{73116692-E4D3-474B-ADAE-836FE86CF522}" srcOrd="16" destOrd="0" presId="urn:microsoft.com/office/officeart/2005/8/layout/target3"/>
    <dgm:cxn modelId="{3A00F81E-DF6D-45C9-95AA-531624FE4127}" type="presParOf" srcId="{333A1088-737F-45CB-B68E-254E46348037}" destId="{EB6DA470-13F1-4993-B573-7270335A01B2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BB07ECEE-50F2-489C-A308-41349EB0E924}" type="presParOf" srcId="{333A1088-737F-45CB-B68E-254E46348037}" destId="{92C97920-4E31-485E-9C5F-8FEBB1323A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VY_32_INOVACE_10_SČÍTÁNÍ A ODČÍTÁNÍ_ČÍSLA 11- 20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Čísla 11- 20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73116692-E4D3-474B-ADAE-836FE86CF52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B6DA470-13F1-4993-B573-7270335A01B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duben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2329942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292" y="-243408"/>
            <a:ext cx="6512511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3075" y="1142804"/>
            <a:ext cx="252678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1   =   11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9907" y="2148156"/>
            <a:ext cx="244490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10  +  2  =   12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907" y="3123813"/>
            <a:ext cx="266573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10  +  3  =  13  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9907" y="4277533"/>
            <a:ext cx="234872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10  +  4 =   14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2232" y="5462773"/>
            <a:ext cx="25410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10  </a:t>
            </a:r>
            <a:r>
              <a:rPr lang="cs-CZ" sz="3000" dirty="0"/>
              <a:t>+</a:t>
            </a:r>
            <a:r>
              <a:rPr lang="cs-CZ" sz="3000" dirty="0" smtClean="0"/>
              <a:t>  </a:t>
            </a:r>
            <a:r>
              <a:rPr lang="cs-CZ" sz="3000" dirty="0"/>
              <a:t>5</a:t>
            </a:r>
            <a:r>
              <a:rPr lang="cs-CZ" sz="3000" dirty="0" smtClean="0"/>
              <a:t>   =   15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1142804"/>
            <a:ext cx="273344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 10  </a:t>
            </a:r>
            <a:r>
              <a:rPr lang="cs-CZ" sz="3000" dirty="0"/>
              <a:t>+</a:t>
            </a:r>
            <a:r>
              <a:rPr lang="cs-CZ" sz="3000" dirty="0" smtClean="0"/>
              <a:t>  6   =   16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1361" y="2148156"/>
            <a:ext cx="29357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10  </a:t>
            </a:r>
            <a:r>
              <a:rPr lang="cs-CZ" sz="3000" dirty="0"/>
              <a:t>+</a:t>
            </a:r>
            <a:r>
              <a:rPr lang="cs-CZ" sz="3000" dirty="0" smtClean="0"/>
              <a:t>  </a:t>
            </a:r>
            <a:r>
              <a:rPr lang="cs-CZ" sz="3000" dirty="0"/>
              <a:t>7</a:t>
            </a:r>
            <a:r>
              <a:rPr lang="cs-CZ" sz="3000" dirty="0" smtClean="0"/>
              <a:t>   =   17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1361" y="3040410"/>
            <a:ext cx="34563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10  </a:t>
            </a:r>
            <a:r>
              <a:rPr lang="cs-CZ" sz="3000" dirty="0"/>
              <a:t>+</a:t>
            </a:r>
            <a:r>
              <a:rPr lang="cs-CZ" sz="3000" dirty="0" smtClean="0"/>
              <a:t>  </a:t>
            </a:r>
            <a:r>
              <a:rPr lang="cs-CZ" sz="3000" dirty="0"/>
              <a:t>8</a:t>
            </a:r>
            <a:r>
              <a:rPr lang="cs-CZ" sz="3000" dirty="0" smtClean="0"/>
              <a:t>  =   18</a:t>
            </a:r>
            <a:endParaRPr lang="cs-CZ" sz="3000" dirty="0"/>
          </a:p>
        </p:txBody>
      </p:sp>
      <p:sp>
        <p:nvSpPr>
          <p:cNvPr id="14" name="Ovál 13"/>
          <p:cNvSpPr/>
          <p:nvPr/>
        </p:nvSpPr>
        <p:spPr>
          <a:xfrm>
            <a:off x="2701389" y="96260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639320" y="196795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597466" y="301133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661427" y="4157139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701389" y="5282572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691455" y="96260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691455" y="196795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667613" y="2943612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644008" y="4157139"/>
            <a:ext cx="34563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10  </a:t>
            </a:r>
            <a:r>
              <a:rPr lang="cs-CZ" sz="3000" dirty="0"/>
              <a:t>+</a:t>
            </a:r>
            <a:r>
              <a:rPr lang="cs-CZ" sz="3000" dirty="0" smtClean="0"/>
              <a:t>  </a:t>
            </a:r>
            <a:r>
              <a:rPr lang="cs-CZ" sz="3000" dirty="0"/>
              <a:t>9</a:t>
            </a:r>
            <a:r>
              <a:rPr lang="cs-CZ" sz="3000" dirty="0" smtClean="0"/>
              <a:t>  =   19</a:t>
            </a:r>
            <a:endParaRPr lang="cs-CZ" sz="3000" dirty="0"/>
          </a:p>
        </p:txBody>
      </p:sp>
      <p:sp>
        <p:nvSpPr>
          <p:cNvPr id="23" name="Ovál 22"/>
          <p:cNvSpPr/>
          <p:nvPr/>
        </p:nvSpPr>
        <p:spPr>
          <a:xfrm>
            <a:off x="6729572" y="3917131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671361" y="5047912"/>
            <a:ext cx="34563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10  </a:t>
            </a:r>
            <a:r>
              <a:rPr lang="cs-CZ" sz="3000" dirty="0"/>
              <a:t>+</a:t>
            </a:r>
            <a:r>
              <a:rPr lang="cs-CZ" sz="3000" dirty="0" smtClean="0"/>
              <a:t>  10 =   20</a:t>
            </a:r>
            <a:endParaRPr lang="cs-CZ" sz="3000" dirty="0"/>
          </a:p>
        </p:txBody>
      </p:sp>
      <p:sp>
        <p:nvSpPr>
          <p:cNvPr id="25" name="Ovál 24"/>
          <p:cNvSpPr/>
          <p:nvPr/>
        </p:nvSpPr>
        <p:spPr>
          <a:xfrm>
            <a:off x="6778159" y="4923721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74884" y="692696"/>
            <a:ext cx="4374953" cy="90899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37437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15616" y="2348880"/>
            <a:ext cx="689349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11     12     13     14     15  </a:t>
            </a:r>
            <a:endParaRPr lang="cs-CZ" sz="5000" dirty="0"/>
          </a:p>
        </p:txBody>
      </p:sp>
      <p:sp>
        <p:nvSpPr>
          <p:cNvPr id="28" name="Obdélník 27"/>
          <p:cNvSpPr/>
          <p:nvPr/>
        </p:nvSpPr>
        <p:spPr>
          <a:xfrm>
            <a:off x="1103009" y="3933056"/>
            <a:ext cx="6917278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16     17     18     19     20  </a:t>
            </a:r>
            <a:endParaRPr lang="cs-CZ" sz="5000" dirty="0"/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202673" y="836712"/>
            <a:ext cx="4694161" cy="864096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348880"/>
            <a:ext cx="6917278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20     19     18     17     16  </a:t>
            </a:r>
            <a:endParaRPr lang="cs-CZ" sz="5000" dirty="0"/>
          </a:p>
        </p:txBody>
      </p:sp>
      <p:sp>
        <p:nvSpPr>
          <p:cNvPr id="5" name="Obdélník 4"/>
          <p:cNvSpPr/>
          <p:nvPr/>
        </p:nvSpPr>
        <p:spPr>
          <a:xfrm>
            <a:off x="1103009" y="3933056"/>
            <a:ext cx="689349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15     14     13     12     11  </a:t>
            </a:r>
            <a:endParaRPr lang="cs-CZ" sz="5000" dirty="0"/>
          </a:p>
        </p:txBody>
      </p:sp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688201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drátě sedělo  10 vlaštovek.</a:t>
            </a:r>
          </a:p>
          <a:p>
            <a:r>
              <a:rPr lang="cs-CZ" sz="4000" dirty="0" smtClean="0"/>
              <a:t>Dvě vlaštovky přiletěly.</a:t>
            </a:r>
          </a:p>
          <a:p>
            <a:r>
              <a:rPr lang="cs-CZ" sz="4000" dirty="0" smtClean="0"/>
              <a:t>Kolik vlaštovek sedělo na drátě?</a:t>
            </a:r>
          </a:p>
          <a:p>
            <a:r>
              <a:rPr lang="cs-CZ" sz="4000" dirty="0" smtClean="0"/>
              <a:t>Výpočet:___________________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Na drátě sedělo___ vlaštovek.</a:t>
            </a:r>
          </a:p>
          <a:p>
            <a:endParaRPr lang="cs-CZ" sz="4000" dirty="0"/>
          </a:p>
        </p:txBody>
      </p:sp>
      <p:pic>
        <p:nvPicPr>
          <p:cNvPr id="1026" name="Picture 2" descr="C:\Users\Honza\AppData\Local\Microsoft\Windows\Temporary Internet Files\Content.IE5\52LT072U\MC900030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142" y="395041"/>
            <a:ext cx="1484071" cy="1593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178217" y="645631"/>
            <a:ext cx="635084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NAVLÉKNI  KORÁLKY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651164" y="2036314"/>
            <a:ext cx="7647709" cy="1362235"/>
          </a:xfrm>
          <a:custGeom>
            <a:avLst/>
            <a:gdLst>
              <a:gd name="connsiteX0" fmla="*/ 0 w 7647709"/>
              <a:gd name="connsiteY0" fmla="*/ 706886 h 1362235"/>
              <a:gd name="connsiteX1" fmla="*/ 2590800 w 7647709"/>
              <a:gd name="connsiteY1" fmla="*/ 734595 h 1362235"/>
              <a:gd name="connsiteX2" fmla="*/ 4475018 w 7647709"/>
              <a:gd name="connsiteY2" fmla="*/ 304 h 1362235"/>
              <a:gd name="connsiteX3" fmla="*/ 5791200 w 7647709"/>
              <a:gd name="connsiteY3" fmla="*/ 831577 h 1362235"/>
              <a:gd name="connsiteX4" fmla="*/ 6622472 w 7647709"/>
              <a:gd name="connsiteY4" fmla="*/ 1358050 h 1362235"/>
              <a:gd name="connsiteX5" fmla="*/ 7647709 w 7647709"/>
              <a:gd name="connsiteY5" fmla="*/ 554486 h 1362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47709" h="1362235">
                <a:moveTo>
                  <a:pt x="0" y="706886"/>
                </a:moveTo>
                <a:cubicBezTo>
                  <a:pt x="922482" y="779622"/>
                  <a:pt x="1844964" y="852359"/>
                  <a:pt x="2590800" y="734595"/>
                </a:cubicBezTo>
                <a:cubicBezTo>
                  <a:pt x="3336636" y="616831"/>
                  <a:pt x="3941618" y="-15860"/>
                  <a:pt x="4475018" y="304"/>
                </a:cubicBezTo>
                <a:cubicBezTo>
                  <a:pt x="5008418" y="16468"/>
                  <a:pt x="5791200" y="831577"/>
                  <a:pt x="5791200" y="831577"/>
                </a:cubicBezTo>
                <a:cubicBezTo>
                  <a:pt x="6149109" y="1057868"/>
                  <a:pt x="6313054" y="1404232"/>
                  <a:pt x="6622472" y="1358050"/>
                </a:cubicBezTo>
                <a:cubicBezTo>
                  <a:pt x="6931890" y="1311868"/>
                  <a:pt x="7647709" y="554486"/>
                  <a:pt x="7647709" y="55448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994604" y="401880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915816" y="363601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799054" y="455035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682292" y="546469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627418" y="546469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002253" y="5140658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377088" y="4932158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281815" y="4284086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503963" y="4251617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799054" y="3140968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L -0.04254 -0.24838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3.7037E-7 L -0.36076 -0.30509 " pathEditMode="relative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3.7037E-6 L -0.45139 -0.44445 " pathEditMode="relative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11111E-6 L -0.12118 -0.46065 " pathEditMode="relative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4705 -0.26041 " pathEditMode="relative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1371 -0.48703 " pathEditMode="relative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7431 -0.41227 " pathEditMode="relative" ptsTypes="A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156 -0.24838 " pathEditMode="relative" ptsTypes="A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6216 -0.17778 " pathEditMode="relative" ptsTypes="AA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092 -0.09097 " pathEditMode="relative" ptsTypes="AA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777</TotalTime>
  <Words>182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VY_32_INOVACE_10_SČÍTÁNÍ A ODČÍTÁNÍ_ČÍSLA 11- 20</dc:title>
  <dc:creator>Adéla</dc:creator>
  <cp:lastModifiedBy>Černá Adéla</cp:lastModifiedBy>
  <cp:revision>120</cp:revision>
  <dcterms:created xsi:type="dcterms:W3CDTF">2011-08-12T09:27:27Z</dcterms:created>
  <dcterms:modified xsi:type="dcterms:W3CDTF">2012-05-22T14:48:04Z</dcterms:modified>
  <cp:contentStatus/>
</cp:coreProperties>
</file>