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VY_32_INOVACE_13_SČÍTÁNÍ A ODČÍTÁNÍ_ČÍSLO 13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13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VY_32_INOVACE_13_SČÍTÁNÍ A ODČÍTÁNÍ_ČÍSLO 13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13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12528161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292" y="-243408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8183" y="5448310"/>
            <a:ext cx="25410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3   =   13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4424119" y="5268109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124745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792" y="1124745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039" y="1124745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286" y="1124745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533" y="1124745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348880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105" y="2348880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665" y="2348880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225" y="2348880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Honza\AppData\Local\Microsoft\Windows\Temporary Internet Files\Content.IE5\TH656BGI\MC9003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785" y="2348880"/>
            <a:ext cx="1440160" cy="107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IBMIW9I8\MC900352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545" y="3452488"/>
            <a:ext cx="1344178" cy="156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Honza\AppData\Local\Microsoft\Windows\Temporary Internet Files\Content.IE5\IBMIW9I8\MC900352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230" y="3458703"/>
            <a:ext cx="1344178" cy="156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Honza\AppData\Local\Microsoft\Windows\Temporary Internet Files\Content.IE5\IBMIW9I8\MC900352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915" y="3464918"/>
            <a:ext cx="1344178" cy="156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815312"/>
              </p:ext>
            </p:extLst>
          </p:nvPr>
        </p:nvGraphicFramePr>
        <p:xfrm>
          <a:off x="971600" y="2132856"/>
          <a:ext cx="756084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1763688" y="357301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51920" y="357301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357301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9382" y="314670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ČÍSLA  ZNÁZORNI</a:t>
            </a:r>
            <a:endParaRPr lang="cs-CZ" sz="44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99382" y="2132856"/>
            <a:ext cx="1217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08903" y="3118463"/>
            <a:ext cx="678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89860" y="429309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0339" y="530120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</a:t>
            </a:r>
            <a:endParaRPr lang="cs-CZ" sz="4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5477182"/>
              </p:ext>
            </p:extLst>
          </p:nvPr>
        </p:nvGraphicFramePr>
        <p:xfrm>
          <a:off x="2123728" y="2301379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5614200"/>
              </p:ext>
            </p:extLst>
          </p:nvPr>
        </p:nvGraphicFramePr>
        <p:xfrm>
          <a:off x="2123728" y="3286986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890276"/>
              </p:ext>
            </p:extLst>
          </p:nvPr>
        </p:nvGraphicFramePr>
        <p:xfrm>
          <a:off x="2123728" y="4461619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8049896"/>
              </p:ext>
            </p:extLst>
          </p:nvPr>
        </p:nvGraphicFramePr>
        <p:xfrm>
          <a:off x="2051720" y="5469731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65438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hřiště přijelo 10 koloběžek.</a:t>
            </a:r>
          </a:p>
          <a:p>
            <a:r>
              <a:rPr lang="cs-CZ" sz="4000" dirty="0" smtClean="0"/>
              <a:t>Ještě přijely </a:t>
            </a:r>
            <a:r>
              <a:rPr lang="cs-CZ" sz="4000" dirty="0"/>
              <a:t>3</a:t>
            </a:r>
            <a:r>
              <a:rPr lang="cs-CZ" sz="4000" dirty="0" smtClean="0"/>
              <a:t> koloběžky.</a:t>
            </a:r>
          </a:p>
          <a:p>
            <a:r>
              <a:rPr lang="cs-CZ" sz="4000" dirty="0" smtClean="0"/>
              <a:t>Kolik koloběžek bylo na hřišti?</a:t>
            </a:r>
          </a:p>
          <a:p>
            <a:r>
              <a:rPr lang="cs-CZ" sz="4000" smtClean="0"/>
              <a:t>Výpočet:   10 + 3 = 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Na hřišti bylo___koloběžek.</a:t>
            </a:r>
          </a:p>
          <a:p>
            <a:endParaRPr lang="cs-CZ" sz="4000" dirty="0"/>
          </a:p>
        </p:txBody>
      </p:sp>
      <p:pic>
        <p:nvPicPr>
          <p:cNvPr id="2050" name="Picture 2" descr="C:\Users\Honza\AppData\Local\Microsoft\Windows\Temporary Internet Files\Content.IE5\Q2OF5TH5\MC9003453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108" y="4801732"/>
            <a:ext cx="2028139" cy="158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178217" y="645631"/>
            <a:ext cx="633218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POŘADÍ  KOLOBĚŽEK</a:t>
            </a:r>
            <a:endParaRPr lang="cs-CZ" sz="44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1907704" y="2276872"/>
            <a:ext cx="792088" cy="457200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117086" y="2319449"/>
            <a:ext cx="792088" cy="457200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444208" y="2276872"/>
            <a:ext cx="792088" cy="457200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13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9" name="Picture 7" descr="C:\Users\Honza\AppData\Local\Microsoft\Windows\Temporary Internet Files\Content.IE5\Q2OF5TH5\MC90039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473" y="3356992"/>
            <a:ext cx="1823314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onza\AppData\Local\Microsoft\Windows\Temporary Internet Files\Content.IE5\B7WDPJ2L\MC900215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087" y="3140968"/>
            <a:ext cx="1576329" cy="190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onza\AppData\Local\Microsoft\Windows\Temporary Internet Files\Content.IE5\TH656BGI\MC9003910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236" y="3323060"/>
            <a:ext cx="1086625" cy="190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926</TotalTime>
  <Words>163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VY_32_INOVACE_13_SČÍTÁNÍ A ODČÍTÁNÍ_ČÍSLO 13</dc:title>
  <dc:creator>Adéla</dc:creator>
  <cp:lastModifiedBy>Černá Adéla</cp:lastModifiedBy>
  <cp:revision>146</cp:revision>
  <dcterms:created xsi:type="dcterms:W3CDTF">2011-08-12T09:27:27Z</dcterms:created>
  <dcterms:modified xsi:type="dcterms:W3CDTF">2012-05-22T14:51:34Z</dcterms:modified>
  <cp:contentStatus/>
</cp:coreProperties>
</file>