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84" r:id="rId1"/>
  </p:sldMasterIdLst>
  <p:notesMasterIdLst>
    <p:notesMasterId r:id="rId10"/>
  </p:notesMasterIdLst>
  <p:sldIdLst>
    <p:sldId id="257" r:id="rId2"/>
    <p:sldId id="265" r:id="rId3"/>
    <p:sldId id="261" r:id="rId4"/>
    <p:sldId id="267" r:id="rId5"/>
    <p:sldId id="269" r:id="rId6"/>
    <p:sldId id="268" r:id="rId7"/>
    <p:sldId id="270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 varScale="1">
        <p:scale>
          <a:sx n="87" d="100"/>
          <a:sy n="87" d="100"/>
        </p:scale>
        <p:origin x="-14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VY_32_INOVACE_08_PRVOUKA 1. ROČNÍK_ROČNÍ OBDOBÍ I.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Adéla Černá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Roční období I.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C232A0EB-3EA5-490F-8C68-19EB44E77A81}">
      <dgm:prSet/>
      <dgm:spPr/>
      <dgm:t>
        <a:bodyPr/>
        <a:lstStyle/>
        <a:p>
          <a:pPr rtl="0"/>
          <a:r>
            <a:rPr lang="cs-CZ" dirty="0" smtClean="0"/>
            <a:t>Vytvořeno</a:t>
          </a:r>
          <a:r>
            <a:rPr lang="cs-CZ" smtClean="0"/>
            <a:t>: duben 2012</a:t>
          </a:r>
          <a:endParaRPr lang="cs-CZ" dirty="0"/>
        </a:p>
      </dgm:t>
    </dgm:pt>
    <dgm:pt modelId="{2854DE17-4929-4792-AB13-ADE6E1317CB0}" type="parTrans" cxnId="{ED531C65-CB7C-44FF-BCB1-FF0EF677F407}">
      <dgm:prSet/>
      <dgm:spPr/>
      <dgm:t>
        <a:bodyPr/>
        <a:lstStyle/>
        <a:p>
          <a:endParaRPr lang="cs-CZ"/>
        </a:p>
      </dgm:t>
    </dgm:pt>
    <dgm:pt modelId="{FB12E455-7235-4725-9CA0-0E384522E9C3}" type="sibTrans" cxnId="{ED531C65-CB7C-44FF-BCB1-FF0EF677F407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64AF0906-F392-43E5-87A9-8020A658437F}" type="pres">
      <dgm:prSet presAssocID="{C232A0EB-3EA5-490F-8C68-19EB44E77A81}" presName="vertSpace6" presStyleLbl="node1" presStyleIdx="4" presStyleCnt="6"/>
      <dgm:spPr/>
      <dgm:t>
        <a:bodyPr/>
        <a:lstStyle/>
        <a:p>
          <a:endParaRPr lang="cs-CZ"/>
        </a:p>
      </dgm:t>
    </dgm:pt>
    <dgm:pt modelId="{7F01165A-395B-4B5A-9A2A-E640B1114949}" type="pres">
      <dgm:prSet presAssocID="{C232A0EB-3EA5-490F-8C68-19EB44E77A81}" presName="circle6" presStyleLbl="node1" presStyleIdx="5" presStyleCnt="6"/>
      <dgm:spPr/>
      <dgm:t>
        <a:bodyPr/>
        <a:lstStyle/>
        <a:p>
          <a:endParaRPr lang="cs-CZ"/>
        </a:p>
      </dgm:t>
    </dgm:pt>
    <dgm:pt modelId="{C8BF3A09-4704-42F1-A1E8-CBC3586C8D69}" type="pres">
      <dgm:prSet presAssocID="{C232A0EB-3EA5-490F-8C68-19EB44E77A81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F61D74D-464F-4511-A30C-5370A9424F7B}" type="pres">
      <dgm:prSet presAssocID="{C232A0EB-3EA5-490F-8C68-19EB44E77A81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773EC6B-2E81-427C-B890-39B61335EF51}" type="presOf" srcId="{D1B46980-6531-4606-95E6-44980827E919}" destId="{6140AFEC-043D-4C43-A2F9-D0F5331DF3A3}" srcOrd="0" destOrd="0" presId="urn:microsoft.com/office/officeart/2005/8/layout/target3"/>
    <dgm:cxn modelId="{293DD507-D096-465F-A0D4-593CEE9B1CF3}" type="presOf" srcId="{C232A0EB-3EA5-490F-8C68-19EB44E77A81}" destId="{C8BF3A09-4704-42F1-A1E8-CBC3586C8D6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E37952A-8D07-47E3-B1B2-7858F3F8DAF8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B0EF732-34B2-4E02-9E76-F7D7B9D1D022}" type="presOf" srcId="{D1D4F407-5343-4D3F-B5B9-D407B03CAEB4}" destId="{AED2198E-93D5-4001-81B4-73124B309672}" srcOrd="1" destOrd="0" presId="urn:microsoft.com/office/officeart/2005/8/layout/target3"/>
    <dgm:cxn modelId="{5B7B66DE-1C23-4C83-8B10-F6A0009FD3B6}" type="presOf" srcId="{4C35D32F-0EAB-4CD7-82EE-45574DC2A586}" destId="{8BEBB6EC-1DAA-4CAC-8A25-BC0FCBD5DBD5}" srcOrd="0" destOrd="0" presId="urn:microsoft.com/office/officeart/2005/8/layout/target3"/>
    <dgm:cxn modelId="{ED531C65-CB7C-44FF-BCB1-FF0EF677F407}" srcId="{757F3AB3-0718-4624-B441-E567A8F0AB56}" destId="{C232A0EB-3EA5-490F-8C68-19EB44E77A81}" srcOrd="5" destOrd="0" parTransId="{2854DE17-4929-4792-AB13-ADE6E1317CB0}" sibTransId="{FB12E455-7235-4725-9CA0-0E384522E9C3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4BF4683-FD2F-4A8A-9E7B-2F438CA2FACE}" type="presOf" srcId="{757F3AB3-0718-4624-B441-E567A8F0AB56}" destId="{333A1088-737F-45CB-B68E-254E46348037}" srcOrd="0" destOrd="0" presId="urn:microsoft.com/office/officeart/2005/8/layout/target3"/>
    <dgm:cxn modelId="{64DF7FB4-F07B-4A69-B468-35247763BEF0}" type="presOf" srcId="{D1B46980-6531-4606-95E6-44980827E919}" destId="{2BE915AB-18AA-4053-B92C-3BFC9ED204BB}" srcOrd="1" destOrd="0" presId="urn:microsoft.com/office/officeart/2005/8/layout/target3"/>
    <dgm:cxn modelId="{DA3EE670-C092-43B3-946F-0112A6DE8FF7}" type="presOf" srcId="{D8197B8C-B260-4A16-BDF4-0947B075E274}" destId="{5A5FFA88-C948-4069-8E93-59FA12366E83}" srcOrd="1" destOrd="0" presId="urn:microsoft.com/office/officeart/2005/8/layout/target3"/>
    <dgm:cxn modelId="{10EF3C4E-3848-4559-8866-751A3F76BAE3}" type="presOf" srcId="{B651F6E3-6281-48DB-9319-2AEAFDAE7572}" destId="{619D679B-A015-4ECF-8348-D1034C574F40}" srcOrd="0" destOrd="0" presId="urn:microsoft.com/office/officeart/2005/8/layout/target3"/>
    <dgm:cxn modelId="{B0D47932-40BB-47F3-8FD3-1062B8AE36B0}" type="presOf" srcId="{B651F6E3-6281-48DB-9319-2AEAFDAE7572}" destId="{6BB5E863-4638-4E1D-BFDE-399D028AC4ED}" srcOrd="1" destOrd="0" presId="urn:microsoft.com/office/officeart/2005/8/layout/target3"/>
    <dgm:cxn modelId="{B5DBDBD6-308F-4542-A48E-DA13C3133EF9}" type="presOf" srcId="{C232A0EB-3EA5-490F-8C68-19EB44E77A81}" destId="{8F61D74D-464F-4511-A30C-5370A9424F7B}" srcOrd="1" destOrd="0" presId="urn:microsoft.com/office/officeart/2005/8/layout/target3"/>
    <dgm:cxn modelId="{BBDF84C2-58C3-403C-B7C8-5A0B31900B08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A42CA2E-AEF3-4657-8E41-AFEA93453B36}" type="presOf" srcId="{4C35D32F-0EAB-4CD7-82EE-45574DC2A586}" destId="{890E4F0B-2866-4A3F-A3C7-2A14B1797930}" srcOrd="1" destOrd="0" presId="urn:microsoft.com/office/officeart/2005/8/layout/target3"/>
    <dgm:cxn modelId="{E642AB49-6478-4DFE-9FF1-51916AC6AAFD}" type="presParOf" srcId="{333A1088-737F-45CB-B68E-254E46348037}" destId="{F5ABB229-8D3B-4694-996A-96F23CF14429}" srcOrd="0" destOrd="0" presId="urn:microsoft.com/office/officeart/2005/8/layout/target3"/>
    <dgm:cxn modelId="{DA65F393-5660-46D2-A8BC-A11770AF4864}" type="presParOf" srcId="{333A1088-737F-45CB-B68E-254E46348037}" destId="{F41139FD-01EE-4571-8B17-4FB00FC51163}" srcOrd="1" destOrd="0" presId="urn:microsoft.com/office/officeart/2005/8/layout/target3"/>
    <dgm:cxn modelId="{06A38326-B60C-4B4D-94AB-21C99298D158}" type="presParOf" srcId="{333A1088-737F-45CB-B68E-254E46348037}" destId="{D005CE8C-CC26-4C3E-AC11-E15060ECD759}" srcOrd="2" destOrd="0" presId="urn:microsoft.com/office/officeart/2005/8/layout/target3"/>
    <dgm:cxn modelId="{1134080E-6C41-4A6D-985D-3EC24C403CD1}" type="presParOf" srcId="{333A1088-737F-45CB-B68E-254E46348037}" destId="{2C702D82-9B77-49B7-9568-BB8EB47C3372}" srcOrd="3" destOrd="0" presId="urn:microsoft.com/office/officeart/2005/8/layout/target3"/>
    <dgm:cxn modelId="{4F1CA5D6-F3CB-4DF9-BD2E-6656625E8EEA}" type="presParOf" srcId="{333A1088-737F-45CB-B68E-254E46348037}" destId="{A52A0455-90FF-4808-ABD0-F02540D31D5A}" srcOrd="4" destOrd="0" presId="urn:microsoft.com/office/officeart/2005/8/layout/target3"/>
    <dgm:cxn modelId="{FE2C01D9-CC69-4239-8E0B-8F4592663844}" type="presParOf" srcId="{333A1088-737F-45CB-B68E-254E46348037}" destId="{6140AFEC-043D-4C43-A2F9-D0F5331DF3A3}" srcOrd="5" destOrd="0" presId="urn:microsoft.com/office/officeart/2005/8/layout/target3"/>
    <dgm:cxn modelId="{81B787D4-C191-4DA4-9873-E40944247E22}" type="presParOf" srcId="{333A1088-737F-45CB-B68E-254E46348037}" destId="{9358AC05-5D7D-4327-9F80-1AD486AEA664}" srcOrd="6" destOrd="0" presId="urn:microsoft.com/office/officeart/2005/8/layout/target3"/>
    <dgm:cxn modelId="{322DA52F-B54E-4228-BD2C-63AFE5BCCD62}" type="presParOf" srcId="{333A1088-737F-45CB-B68E-254E46348037}" destId="{313FC574-E1CD-4FB4-B054-0B805CE0447D}" srcOrd="7" destOrd="0" presId="urn:microsoft.com/office/officeart/2005/8/layout/target3"/>
    <dgm:cxn modelId="{76377943-4D4D-4C16-89B6-C09BB7472FD7}" type="presParOf" srcId="{333A1088-737F-45CB-B68E-254E46348037}" destId="{619D679B-A015-4ECF-8348-D1034C574F40}" srcOrd="8" destOrd="0" presId="urn:microsoft.com/office/officeart/2005/8/layout/target3"/>
    <dgm:cxn modelId="{A1A67EC2-E408-4E28-9F72-D9ECFA736A0D}" type="presParOf" srcId="{333A1088-737F-45CB-B68E-254E46348037}" destId="{322283A8-4A27-4CDA-BAE3-F381106A9174}" srcOrd="9" destOrd="0" presId="urn:microsoft.com/office/officeart/2005/8/layout/target3"/>
    <dgm:cxn modelId="{E58A21DC-CB00-42E1-AF4D-37F0C8EDE5E4}" type="presParOf" srcId="{333A1088-737F-45CB-B68E-254E46348037}" destId="{FFC9F71D-1B4F-4AD9-A4A6-86ADEFC8AF5C}" srcOrd="10" destOrd="0" presId="urn:microsoft.com/office/officeart/2005/8/layout/target3"/>
    <dgm:cxn modelId="{259D65F9-E91D-4C6C-8562-7C279B0D9E7F}" type="presParOf" srcId="{333A1088-737F-45CB-B68E-254E46348037}" destId="{25B08C86-7E15-44DC-BE7F-FFB55DD49D12}" srcOrd="11" destOrd="0" presId="urn:microsoft.com/office/officeart/2005/8/layout/target3"/>
    <dgm:cxn modelId="{4D37DC93-FC63-4349-BA6A-58FB795F5A60}" type="presParOf" srcId="{333A1088-737F-45CB-B68E-254E46348037}" destId="{76644BE8-9D7C-4C09-B250-3D10AF48CBB7}" srcOrd="12" destOrd="0" presId="urn:microsoft.com/office/officeart/2005/8/layout/target3"/>
    <dgm:cxn modelId="{888EC16B-1D8B-4E1C-8826-F927976E30D8}" type="presParOf" srcId="{333A1088-737F-45CB-B68E-254E46348037}" destId="{EE85B701-7295-41C0-BA7A-34D3756A2AE6}" srcOrd="13" destOrd="0" presId="urn:microsoft.com/office/officeart/2005/8/layout/target3"/>
    <dgm:cxn modelId="{C9E66D0D-9800-4192-BB71-A6EEAE9F983C}" type="presParOf" srcId="{333A1088-737F-45CB-B68E-254E46348037}" destId="{8BEBB6EC-1DAA-4CAC-8A25-BC0FCBD5DBD5}" srcOrd="14" destOrd="0" presId="urn:microsoft.com/office/officeart/2005/8/layout/target3"/>
    <dgm:cxn modelId="{F0823817-2EFD-4807-A18E-B9E5E8F29E7C}" type="presParOf" srcId="{333A1088-737F-45CB-B68E-254E46348037}" destId="{64AF0906-F392-43E5-87A9-8020A658437F}" srcOrd="15" destOrd="0" presId="urn:microsoft.com/office/officeart/2005/8/layout/target3"/>
    <dgm:cxn modelId="{E39C3057-B504-4F49-9768-3167400E14F6}" type="presParOf" srcId="{333A1088-737F-45CB-B68E-254E46348037}" destId="{7F01165A-395B-4B5A-9A2A-E640B1114949}" srcOrd="16" destOrd="0" presId="urn:microsoft.com/office/officeart/2005/8/layout/target3"/>
    <dgm:cxn modelId="{28095391-39D5-42C8-8FA6-9B791AA9A2DF}" type="presParOf" srcId="{333A1088-737F-45CB-B68E-254E46348037}" destId="{C8BF3A09-4704-42F1-A1E8-CBC3586C8D69}" srcOrd="17" destOrd="0" presId="urn:microsoft.com/office/officeart/2005/8/layout/target3"/>
    <dgm:cxn modelId="{3CD0FE25-6EAA-495F-B11F-4E044892F448}" type="presParOf" srcId="{333A1088-737F-45CB-B68E-254E46348037}" destId="{AED2198E-93D5-4001-81B4-73124B309672}" srcOrd="18" destOrd="0" presId="urn:microsoft.com/office/officeart/2005/8/layout/target3"/>
    <dgm:cxn modelId="{0C92C671-C775-4BE2-AA77-D6CC8D49E0A7}" type="presParOf" srcId="{333A1088-737F-45CB-B68E-254E46348037}" destId="{2BE915AB-18AA-4053-B92C-3BFC9ED204BB}" srcOrd="19" destOrd="0" presId="urn:microsoft.com/office/officeart/2005/8/layout/target3"/>
    <dgm:cxn modelId="{3B6146DE-31A5-434D-8705-C771541957F8}" type="presParOf" srcId="{333A1088-737F-45CB-B68E-254E46348037}" destId="{6BB5E863-4638-4E1D-BFDE-399D028AC4ED}" srcOrd="20" destOrd="0" presId="urn:microsoft.com/office/officeart/2005/8/layout/target3"/>
    <dgm:cxn modelId="{12639699-95A5-433B-A634-52C303237A5E}" type="presParOf" srcId="{333A1088-737F-45CB-B68E-254E46348037}" destId="{5A5FFA88-C948-4069-8E93-59FA12366E83}" srcOrd="21" destOrd="0" presId="urn:microsoft.com/office/officeart/2005/8/layout/target3"/>
    <dgm:cxn modelId="{1F593C37-452D-4B47-A629-E931FC33C0EF}" type="presParOf" srcId="{333A1088-737F-45CB-B68E-254E46348037}" destId="{890E4F0B-2866-4A3F-A3C7-2A14B1797930}" srcOrd="22" destOrd="0" presId="urn:microsoft.com/office/officeart/2005/8/layout/target3"/>
    <dgm:cxn modelId="{D09B2A6C-3D29-4DEF-9453-96BF2CBD053C}" type="presParOf" srcId="{333A1088-737F-45CB-B68E-254E46348037}" destId="{8F61D74D-464F-4511-A30C-5370A9424F7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Adéla Černá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VY_32_INOVACE_08_PRVOUKA 1. ROČNÍK_ROČNÍ OBDOBÍ I.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Roční období I.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7F01165A-395B-4B5A-9A2A-E640B1114949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8BF3A09-4704-42F1-A1E8-CBC3586C8D69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</a:t>
          </a:r>
          <a:r>
            <a:rPr lang="cs-CZ" sz="1400" kern="1200" smtClean="0"/>
            <a:t>: duben 2012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5DFDF7-7528-44EC-A9F4-C20CAE8988AA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6DB6BD-7A53-41E2-A79B-503A76EDED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9487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5211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5791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100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187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581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1721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5731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502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7181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476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9658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9534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5" r:id="rId1"/>
    <p:sldLayoutId id="2147484286" r:id="rId2"/>
    <p:sldLayoutId id="2147484287" r:id="rId3"/>
    <p:sldLayoutId id="2147484288" r:id="rId4"/>
    <p:sldLayoutId id="2147484289" r:id="rId5"/>
    <p:sldLayoutId id="2147484290" r:id="rId6"/>
    <p:sldLayoutId id="2147484291" r:id="rId7"/>
    <p:sldLayoutId id="2147484292" r:id="rId8"/>
    <p:sldLayoutId id="2147484293" r:id="rId9"/>
    <p:sldLayoutId id="2147484294" r:id="rId10"/>
    <p:sldLayoutId id="21474842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68686577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81" y="1268760"/>
            <a:ext cx="1592995" cy="22141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Prezentace je určena žákům </a:t>
            </a:r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ročníku ZŠ a je vhodná pro interaktivní tabuli</a:t>
            </a:r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Slouží </a:t>
            </a:r>
            <a:r>
              <a:rPr lang="cs-CZ" sz="400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cs-CZ" sz="40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opakování probrané </a:t>
            </a:r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látky</a:t>
            </a:r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Je vhodná vycházka do přírody.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910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6512511" cy="1143000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JARNÍ  MĚSÍCE</a:t>
            </a:r>
            <a:endParaRPr lang="cs-CZ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3920" y="1519481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 lvl="2"/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773069" y="27089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77669" y="2196236"/>
            <a:ext cx="15520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březen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358591" y="3467964"/>
            <a:ext cx="14382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duben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13406" y="5305073"/>
            <a:ext cx="15520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květen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Honza\AppData\Local\Microsoft\Windows\Temporary Internet Files\Content.IE5\7WKOA846\MP90040690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815961"/>
            <a:ext cx="1809204" cy="144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onza\AppData\Local\Microsoft\Windows\Temporary Internet Files\Content.IE5\7WKOA846\MC900351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891" y="3104014"/>
            <a:ext cx="1554178" cy="1785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onza\AppData\Local\Microsoft\Windows\Temporary Internet Files\Content.IE5\1KZEBFE4\MP90040691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363" y="4618184"/>
            <a:ext cx="1664924" cy="208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872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411760" y="1124744"/>
            <a:ext cx="40591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LETNÍ  MĚSÍCE</a:t>
            </a:r>
            <a:endParaRPr lang="cs-CZ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54679" y="2708920"/>
            <a:ext cx="15520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červen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741490" y="4016761"/>
            <a:ext cx="22651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červenec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152122" y="5373216"/>
            <a:ext cx="12971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srpen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4" name="Picture 6" descr="C:\Users\Honza\AppData\Local\Microsoft\Windows\Temporary Internet Files\Content.IE5\ZPYOUP7U\MC900398155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7092" y="2494203"/>
            <a:ext cx="1160706" cy="1333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Honza\AppData\Local\Microsoft\Windows\Temporary Internet Files\Content.IE5\ZPYOUP7U\MC9003543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728700"/>
            <a:ext cx="1725557" cy="128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Honza\AppData\Local\Microsoft\Windows\Temporary Internet Files\Content.IE5\52LT072U\MC90015578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071991"/>
            <a:ext cx="1789481" cy="1310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6145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23728" y="1130841"/>
            <a:ext cx="51427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PODZIMNÍ  MĚSÍCE</a:t>
            </a:r>
            <a:endParaRPr lang="cs-CZ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891396" y="2852936"/>
            <a:ext cx="9541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září</a:t>
            </a:r>
            <a:endParaRPr lang="cs-CZ" sz="4000" dirty="0">
              <a:solidFill>
                <a:srgbClr val="7030A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538812" y="3932455"/>
            <a:ext cx="112562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říjen</a:t>
            </a:r>
            <a:endParaRPr lang="cs-CZ" sz="4000" dirty="0">
              <a:solidFill>
                <a:srgbClr val="7030A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773525" y="5301208"/>
            <a:ext cx="18101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listopad</a:t>
            </a:r>
            <a:endParaRPr lang="cs-CZ" sz="4000" dirty="0">
              <a:solidFill>
                <a:srgbClr val="7030A0"/>
              </a:solidFill>
            </a:endParaRPr>
          </a:p>
        </p:txBody>
      </p:sp>
      <p:pic>
        <p:nvPicPr>
          <p:cNvPr id="3074" name="Picture 2" descr="C:\Users\Honza\AppData\Local\Microsoft\Windows\Temporary Internet Files\Content.IE5\1KZEBFE4\MC90043584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174" y="2192670"/>
            <a:ext cx="770973" cy="1722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Honza\AppData\Local\Microsoft\Windows\Temporary Internet Files\Content.IE5\ZPYOUP7U\MC9004300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076947"/>
            <a:ext cx="1270000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Honza\AppData\Local\Microsoft\Windows\Temporary Internet Files\Content.IE5\7WKOA846\MC90041353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7495" y="5077197"/>
            <a:ext cx="1662876" cy="1397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1711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91889" y="1058833"/>
            <a:ext cx="40607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ZIMNÍ  MĚSÍCE</a:t>
            </a:r>
            <a:endParaRPr lang="cs-CZ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56209" y="2636912"/>
            <a:ext cx="19239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prosinec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75201" y="4053199"/>
            <a:ext cx="12955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leden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75656" y="5305645"/>
            <a:ext cx="11256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únor</a:t>
            </a:r>
            <a:endParaRPr lang="cs-CZ" dirty="0">
              <a:solidFill>
                <a:srgbClr val="7030A0"/>
              </a:solidFill>
            </a:endParaRPr>
          </a:p>
        </p:txBody>
      </p:sp>
      <p:pic>
        <p:nvPicPr>
          <p:cNvPr id="4098" name="Picture 2" descr="C:\Users\Honza\AppData\Local\Microsoft\Windows\Temporary Internet Files\Content.IE5\52LT072U\MC9003965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3985" y="1970264"/>
            <a:ext cx="1045159" cy="181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Honza\AppData\Local\Microsoft\Windows\Temporary Internet Files\Content.IE5\1KZEBFE4\MP90040690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598053"/>
            <a:ext cx="2123515" cy="1415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Honza\AppData\Local\Microsoft\Windows\Temporary Internet Files\Content.IE5\52LT072U\MC90035367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576" y="4761085"/>
            <a:ext cx="1551160" cy="1788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5545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987824" y="1276756"/>
            <a:ext cx="259596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ZOPAKUJ</a:t>
            </a:r>
            <a:endParaRPr lang="cs-CZ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2852936"/>
            <a:ext cx="46594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Vyjmenuj 12 měsíců.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3884387"/>
            <a:ext cx="54289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Vyjmenuj 4 roční období.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20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7467600" cy="4873752"/>
          </a:xfrm>
        </p:spPr>
        <p:txBody>
          <a:bodyPr>
            <a:normAutofit/>
          </a:bodyPr>
          <a:lstStyle/>
          <a:p>
            <a:r>
              <a:rPr lang="cs-CZ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http://microsoft.com</a:t>
            </a:r>
          </a:p>
        </p:txBody>
      </p:sp>
    </p:spTree>
    <p:extLst>
      <p:ext uri="{BB962C8B-B14F-4D97-AF65-F5344CB8AC3E}">
        <p14:creationId xmlns:p14="http://schemas.microsoft.com/office/powerpoint/2010/main" val="356840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623</TotalTime>
  <Words>91</Words>
  <Application>Microsoft Office PowerPoint</Application>
  <PresentationFormat>Předvádění na obrazovce (4:3)</PresentationFormat>
  <Paragraphs>32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JARNÍ  MĚSÍCE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VY_32_INOVACE_08_PRVOUKA 1. ROČNÍK_ROČNÍ OBDOBÍ I.</dc:title>
  <dc:creator>Adéla</dc:creator>
  <cp:lastModifiedBy>Černá Adéla</cp:lastModifiedBy>
  <cp:revision>113</cp:revision>
  <dcterms:created xsi:type="dcterms:W3CDTF">2011-08-12T09:27:27Z</dcterms:created>
  <dcterms:modified xsi:type="dcterms:W3CDTF">2012-05-22T14:23:21Z</dcterms:modified>
  <cp:contentStatus/>
</cp:coreProperties>
</file>