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79" r:id="rId2"/>
    <p:sldId id="280" r:id="rId3"/>
    <p:sldId id="256" r:id="rId4"/>
    <p:sldId id="266" r:id="rId5"/>
    <p:sldId id="274" r:id="rId6"/>
    <p:sldId id="275" r:id="rId7"/>
    <p:sldId id="276" r:id="rId8"/>
    <p:sldId id="277" r:id="rId9"/>
    <p:sldId id="278" r:id="rId10"/>
    <p:sldId id="260" r:id="rId11"/>
  </p:sldIdLst>
  <p:sldSz cx="9144000" cy="6858000" type="screen4x3"/>
  <p:notesSz cx="6761163" cy="99425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7F806"/>
    <a:srgbClr val="F9F418"/>
    <a:srgbClr val="4C17AB"/>
    <a:srgbClr val="00CC00"/>
    <a:srgbClr val="00FF00"/>
    <a:srgbClr val="66FFFF"/>
    <a:srgbClr val="08F81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>
        <p:scale>
          <a:sx n="71" d="100"/>
          <a:sy n="71" d="100"/>
        </p:scale>
        <p:origin x="-366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eg"/><Relationship Id="rId1" Type="http://schemas.openxmlformats.org/officeDocument/2006/relationships/image" Target="../media/image6.jpeg"/><Relationship Id="rId4" Type="http://schemas.openxmlformats.org/officeDocument/2006/relationships/image" Target="../media/image9.jpe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eg"/><Relationship Id="rId1" Type="http://schemas.openxmlformats.org/officeDocument/2006/relationships/image" Target="../media/image6.jpeg"/><Relationship Id="rId4" Type="http://schemas.openxmlformats.org/officeDocument/2006/relationships/image" Target="../media/image9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NÁZEV:VY_32_INOVACE_3.2.4.1.D </a:t>
          </a:r>
          <a:r>
            <a:rPr lang="cs-CZ" sz="2000" dirty="0" smtClean="0"/>
            <a:t>17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Dočkalová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Vzory podstatných jmen rodu ženského </a:t>
          </a:r>
          <a:r>
            <a:rPr lang="cs-CZ" sz="2000" dirty="0" smtClean="0"/>
            <a:t>4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22D5D95-0312-4334-900C-2E999E4982DC}" type="presOf" srcId="{757F3AB3-0718-4624-B441-E567A8F0AB56}" destId="{333A1088-737F-45CB-B68E-254E46348037}" srcOrd="0" destOrd="0" presId="urn:microsoft.com/office/officeart/2005/8/layout/target3"/>
    <dgm:cxn modelId="{CC6823DF-52DE-4D7C-AC2A-69857BD74954}" type="presOf" srcId="{D8197B8C-B260-4A16-BDF4-0947B075E274}" destId="{5A5FFA88-C948-4069-8E93-59FA12366E83}" srcOrd="1" destOrd="0" presId="urn:microsoft.com/office/officeart/2005/8/layout/target3"/>
    <dgm:cxn modelId="{4BF452D1-ECFD-48C7-8718-1BC38D2AF53E}" type="presOf" srcId="{B651F6E3-6281-48DB-9319-2AEAFDAE7572}" destId="{619D679B-A015-4ECF-8348-D1034C574F40}" srcOrd="0" destOrd="0" presId="urn:microsoft.com/office/officeart/2005/8/layout/target3"/>
    <dgm:cxn modelId="{A7B9A8DC-515E-43A5-9F9A-CBCEFF75B452}" type="presOf" srcId="{D1D4F407-5343-4D3F-B5B9-D407B03CAEB4}" destId="{D005CE8C-CC26-4C3E-AC11-E15060ECD759}" srcOrd="0" destOrd="0" presId="urn:microsoft.com/office/officeart/2005/8/layout/target3"/>
    <dgm:cxn modelId="{104673A1-D060-4799-98C8-6E70CE4C7CB1}" type="presOf" srcId="{4C35D32F-0EAB-4CD7-82EE-45574DC2A586}" destId="{8BEBB6EC-1DAA-4CAC-8A25-BC0FCBD5DBD5}" srcOrd="0" destOrd="0" presId="urn:microsoft.com/office/officeart/2005/8/layout/target3"/>
    <dgm:cxn modelId="{11FFF1B7-09B9-4F38-B284-11DE9B080D1A}" type="presOf" srcId="{D1D4F407-5343-4D3F-B5B9-D407B03CAEB4}" destId="{AED2198E-93D5-4001-81B4-73124B309672}" srcOrd="1" destOrd="0" presId="urn:microsoft.com/office/officeart/2005/8/layout/target3"/>
    <dgm:cxn modelId="{9245C635-D4D7-4136-B4F6-7A89A994F7F1}" type="presOf" srcId="{D1B46980-6531-4606-95E6-44980827E919}" destId="{2BE915AB-18AA-4053-B92C-3BFC9ED204BB}" srcOrd="1" destOrd="0" presId="urn:microsoft.com/office/officeart/2005/8/layout/target3"/>
    <dgm:cxn modelId="{13900C32-C5B1-4C7C-BC27-1EAA57EC7B5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C3B6D7E-1E44-41CB-940F-B829A5F3AA7E}" type="presOf" srcId="{D8197B8C-B260-4A16-BDF4-0947B075E274}" destId="{25B08C86-7E15-44DC-BE7F-FFB55DD49D12}" srcOrd="0" destOrd="0" presId="urn:microsoft.com/office/officeart/2005/8/layout/target3"/>
    <dgm:cxn modelId="{825882BD-72ED-41A4-8CD0-CE024FDE1744}" type="presOf" srcId="{D1B46980-6531-4606-95E6-44980827E919}" destId="{6140AFEC-043D-4C43-A2F9-D0F5331DF3A3}" srcOrd="0" destOrd="0" presId="urn:microsoft.com/office/officeart/2005/8/layout/target3"/>
    <dgm:cxn modelId="{ED711205-08C9-474E-A345-9895AA607ADA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A155AE3-11D8-4F93-9CAC-77D270F3F23F}" type="presParOf" srcId="{333A1088-737F-45CB-B68E-254E46348037}" destId="{F5ABB229-8D3B-4694-996A-96F23CF14429}" srcOrd="0" destOrd="0" presId="urn:microsoft.com/office/officeart/2005/8/layout/target3"/>
    <dgm:cxn modelId="{A4E09758-D860-4DD8-8A86-49B1B34E7C1A}" type="presParOf" srcId="{333A1088-737F-45CB-B68E-254E46348037}" destId="{F41139FD-01EE-4571-8B17-4FB00FC51163}" srcOrd="1" destOrd="0" presId="urn:microsoft.com/office/officeart/2005/8/layout/target3"/>
    <dgm:cxn modelId="{B22598B2-1736-45EC-BC51-0903E72C01DD}" type="presParOf" srcId="{333A1088-737F-45CB-B68E-254E46348037}" destId="{D005CE8C-CC26-4C3E-AC11-E15060ECD759}" srcOrd="2" destOrd="0" presId="urn:microsoft.com/office/officeart/2005/8/layout/target3"/>
    <dgm:cxn modelId="{D258204B-8364-4C3A-A853-2D3362D80282}" type="presParOf" srcId="{333A1088-737F-45CB-B68E-254E46348037}" destId="{2C702D82-9B77-49B7-9568-BB8EB47C3372}" srcOrd="3" destOrd="0" presId="urn:microsoft.com/office/officeart/2005/8/layout/target3"/>
    <dgm:cxn modelId="{2C437D3A-8B8B-45B9-80C1-A92014E1E552}" type="presParOf" srcId="{333A1088-737F-45CB-B68E-254E46348037}" destId="{A52A0455-90FF-4808-ABD0-F02540D31D5A}" srcOrd="4" destOrd="0" presId="urn:microsoft.com/office/officeart/2005/8/layout/target3"/>
    <dgm:cxn modelId="{15DBB543-2FD4-425C-B114-C3CF0E54B9DA}" type="presParOf" srcId="{333A1088-737F-45CB-B68E-254E46348037}" destId="{6140AFEC-043D-4C43-A2F9-D0F5331DF3A3}" srcOrd="5" destOrd="0" presId="urn:microsoft.com/office/officeart/2005/8/layout/target3"/>
    <dgm:cxn modelId="{95E5BAC8-03D6-427A-837E-96D3C5D1D172}" type="presParOf" srcId="{333A1088-737F-45CB-B68E-254E46348037}" destId="{9358AC05-5D7D-4327-9F80-1AD486AEA664}" srcOrd="6" destOrd="0" presId="urn:microsoft.com/office/officeart/2005/8/layout/target3"/>
    <dgm:cxn modelId="{D217F419-89FD-46C8-9D2D-429E823B1740}" type="presParOf" srcId="{333A1088-737F-45CB-B68E-254E46348037}" destId="{313FC574-E1CD-4FB4-B054-0B805CE0447D}" srcOrd="7" destOrd="0" presId="urn:microsoft.com/office/officeart/2005/8/layout/target3"/>
    <dgm:cxn modelId="{2BAEB4F4-1016-4488-8F1E-D78CCA0ED118}" type="presParOf" srcId="{333A1088-737F-45CB-B68E-254E46348037}" destId="{619D679B-A015-4ECF-8348-D1034C574F40}" srcOrd="8" destOrd="0" presId="urn:microsoft.com/office/officeart/2005/8/layout/target3"/>
    <dgm:cxn modelId="{15BC3EDC-3D36-475D-B3D2-A84CFD8EB4E8}" type="presParOf" srcId="{333A1088-737F-45CB-B68E-254E46348037}" destId="{322283A8-4A27-4CDA-BAE3-F381106A9174}" srcOrd="9" destOrd="0" presId="urn:microsoft.com/office/officeart/2005/8/layout/target3"/>
    <dgm:cxn modelId="{C685E799-DAED-4D23-BB7A-42AE50889D30}" type="presParOf" srcId="{333A1088-737F-45CB-B68E-254E46348037}" destId="{FFC9F71D-1B4F-4AD9-A4A6-86ADEFC8AF5C}" srcOrd="10" destOrd="0" presId="urn:microsoft.com/office/officeart/2005/8/layout/target3"/>
    <dgm:cxn modelId="{94ACB8F6-8A6F-4453-900A-9466D066946D}" type="presParOf" srcId="{333A1088-737F-45CB-B68E-254E46348037}" destId="{25B08C86-7E15-44DC-BE7F-FFB55DD49D12}" srcOrd="11" destOrd="0" presId="urn:microsoft.com/office/officeart/2005/8/layout/target3"/>
    <dgm:cxn modelId="{6EB27F46-278C-4A77-9E0C-437F76886620}" type="presParOf" srcId="{333A1088-737F-45CB-B68E-254E46348037}" destId="{76644BE8-9D7C-4C09-B250-3D10AF48CBB7}" srcOrd="12" destOrd="0" presId="urn:microsoft.com/office/officeart/2005/8/layout/target3"/>
    <dgm:cxn modelId="{AF6A9BAB-5196-4126-A276-C410EB083868}" type="presParOf" srcId="{333A1088-737F-45CB-B68E-254E46348037}" destId="{EE85B701-7295-41C0-BA7A-34D3756A2AE6}" srcOrd="13" destOrd="0" presId="urn:microsoft.com/office/officeart/2005/8/layout/target3"/>
    <dgm:cxn modelId="{995787DF-9650-4E28-93E9-A85587C8CD18}" type="presParOf" srcId="{333A1088-737F-45CB-B68E-254E46348037}" destId="{8BEBB6EC-1DAA-4CAC-8A25-BC0FCBD5DBD5}" srcOrd="14" destOrd="0" presId="urn:microsoft.com/office/officeart/2005/8/layout/target3"/>
    <dgm:cxn modelId="{50FC11FE-7639-4255-BB43-A77FA6E354EB}" type="presParOf" srcId="{333A1088-737F-45CB-B68E-254E46348037}" destId="{AED2198E-93D5-4001-81B4-73124B309672}" srcOrd="15" destOrd="0" presId="urn:microsoft.com/office/officeart/2005/8/layout/target3"/>
    <dgm:cxn modelId="{47F07480-6718-4FE1-BE49-7ACD1309FB9F}" type="presParOf" srcId="{333A1088-737F-45CB-B68E-254E46348037}" destId="{2BE915AB-18AA-4053-B92C-3BFC9ED204BB}" srcOrd="16" destOrd="0" presId="urn:microsoft.com/office/officeart/2005/8/layout/target3"/>
    <dgm:cxn modelId="{33D2342E-2579-4D56-BCC6-2B95782DADAC}" type="presParOf" srcId="{333A1088-737F-45CB-B68E-254E46348037}" destId="{6BB5E863-4638-4E1D-BFDE-399D028AC4ED}" srcOrd="17" destOrd="0" presId="urn:microsoft.com/office/officeart/2005/8/layout/target3"/>
    <dgm:cxn modelId="{B8A4F8F6-9CDC-4511-8467-352BA1603819}" type="presParOf" srcId="{333A1088-737F-45CB-B68E-254E46348037}" destId="{5A5FFA88-C948-4069-8E93-59FA12366E83}" srcOrd="18" destOrd="0" presId="urn:microsoft.com/office/officeart/2005/8/layout/target3"/>
    <dgm:cxn modelId="{6F7CB570-7723-4345-8B1F-B381BEAA529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BEC191A-C8D9-4921-9071-E44941C96FB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72F1637-180D-42F6-8B63-AA717614F68C}">
      <dgm:prSet custT="1"/>
      <dgm:spPr>
        <a:solidFill>
          <a:schemeClr val="accent2">
            <a:lumMod val="75000"/>
          </a:schemeClr>
        </a:solidFill>
      </dgm:spPr>
      <dgm:t>
        <a:bodyPr/>
        <a:lstStyle/>
        <a:p>
          <a:pPr rtl="0"/>
          <a:r>
            <a:rPr lang="cs-CZ" sz="2400" dirty="0" smtClean="0"/>
            <a:t>Připomeň si vzory podstatných jmen rodu středního a  ženského:</a:t>
          </a:r>
          <a:endParaRPr lang="cs-CZ" sz="2400" dirty="0"/>
        </a:p>
      </dgm:t>
    </dgm:pt>
    <dgm:pt modelId="{A6803493-F44D-4C98-9490-B3B2DA41ED42}" type="parTrans" cxnId="{0B1AE5DD-14F0-4C1D-B2CA-631AF09A6E82}">
      <dgm:prSet/>
      <dgm:spPr/>
      <dgm:t>
        <a:bodyPr/>
        <a:lstStyle/>
        <a:p>
          <a:endParaRPr lang="cs-CZ"/>
        </a:p>
      </dgm:t>
    </dgm:pt>
    <dgm:pt modelId="{B275B4A2-D93D-4A45-AAA9-F3A33996EE79}" type="sibTrans" cxnId="{0B1AE5DD-14F0-4C1D-B2CA-631AF09A6E82}">
      <dgm:prSet/>
      <dgm:spPr/>
      <dgm:t>
        <a:bodyPr/>
        <a:lstStyle/>
        <a:p>
          <a:endParaRPr lang="cs-CZ"/>
        </a:p>
      </dgm:t>
    </dgm:pt>
    <dgm:pt modelId="{B7C94E48-8A40-418D-984F-531CEED2FDD3}" type="pres">
      <dgm:prSet presAssocID="{6BEC191A-C8D9-4921-9071-E44941C96FB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B5C3AC9-8B4C-49C8-893F-E3DE5FBC4F0A}" type="pres">
      <dgm:prSet presAssocID="{F72F1637-180D-42F6-8B63-AA717614F68C}" presName="parentText" presStyleLbl="node1" presStyleIdx="0" presStyleCnt="1" custScaleY="4879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549D477-3725-4A13-8EA1-0DA0FF56CC0C}" type="presOf" srcId="{F72F1637-180D-42F6-8B63-AA717614F68C}" destId="{0B5C3AC9-8B4C-49C8-893F-E3DE5FBC4F0A}" srcOrd="0" destOrd="0" presId="urn:microsoft.com/office/officeart/2005/8/layout/vList2"/>
    <dgm:cxn modelId="{0B1AE5DD-14F0-4C1D-B2CA-631AF09A6E82}" srcId="{6BEC191A-C8D9-4921-9071-E44941C96FBC}" destId="{F72F1637-180D-42F6-8B63-AA717614F68C}" srcOrd="0" destOrd="0" parTransId="{A6803493-F44D-4C98-9490-B3B2DA41ED42}" sibTransId="{B275B4A2-D93D-4A45-AAA9-F3A33996EE79}"/>
    <dgm:cxn modelId="{2F90CF36-7009-4AF9-BA41-4672CDA7A1AD}" type="presOf" srcId="{6BEC191A-C8D9-4921-9071-E44941C96FBC}" destId="{B7C94E48-8A40-418D-984F-531CEED2FDD3}" srcOrd="0" destOrd="0" presId="urn:microsoft.com/office/officeart/2005/8/layout/vList2"/>
    <dgm:cxn modelId="{47D5E6D4-6D52-4440-95EE-FDE82BEA3EEE}" type="presParOf" srcId="{B7C94E48-8A40-418D-984F-531CEED2FDD3}" destId="{0B5C3AC9-8B4C-49C8-893F-E3DE5FBC4F0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FFD88B9-AFD3-48A3-9D3A-9188EAE6CFD5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F7049FB-DDE6-4CCE-8566-1F72B848C654}">
      <dgm:prSet phldrT="[Text]"/>
      <dgm:spPr>
        <a:solidFill>
          <a:schemeClr val="accent3"/>
        </a:solidFill>
      </dgm:spPr>
      <dgm:t>
        <a:bodyPr/>
        <a:lstStyle/>
        <a:p>
          <a:r>
            <a:rPr lang="cs-CZ" dirty="0" smtClean="0"/>
            <a:t>Slova končící na </a:t>
          </a:r>
          <a:r>
            <a:rPr lang="cs-CZ" dirty="0" smtClean="0">
              <a:solidFill>
                <a:srgbClr val="FF0000"/>
              </a:solidFill>
            </a:rPr>
            <a:t>-o</a:t>
          </a:r>
          <a:endParaRPr lang="cs-CZ" dirty="0">
            <a:solidFill>
              <a:srgbClr val="FF0000"/>
            </a:solidFill>
          </a:endParaRPr>
        </a:p>
      </dgm:t>
    </dgm:pt>
    <dgm:pt modelId="{13873029-93E3-408A-BC33-B0424A06C519}" type="parTrans" cxnId="{572B379C-8F65-47D6-B3DA-C431DE39DF19}">
      <dgm:prSet/>
      <dgm:spPr/>
      <dgm:t>
        <a:bodyPr/>
        <a:lstStyle/>
        <a:p>
          <a:endParaRPr lang="cs-CZ"/>
        </a:p>
      </dgm:t>
    </dgm:pt>
    <dgm:pt modelId="{D1AFD869-59CA-49C8-AA23-8296625DE72A}" type="sibTrans" cxnId="{572B379C-8F65-47D6-B3DA-C431DE39DF19}">
      <dgm:prSet/>
      <dgm:spPr/>
      <dgm:t>
        <a:bodyPr/>
        <a:lstStyle/>
        <a:p>
          <a:endParaRPr lang="cs-CZ"/>
        </a:p>
      </dgm:t>
    </dgm:pt>
    <dgm:pt modelId="{191EB914-2BF1-488C-AADA-F9500033E700}">
      <dgm:prSet phldrT="[Text]" phldr="1"/>
      <dgm:spPr>
        <a:solidFill>
          <a:schemeClr val="accent3"/>
        </a:solidFill>
      </dgm:spPr>
      <dgm:t>
        <a:bodyPr/>
        <a:lstStyle/>
        <a:p>
          <a:endParaRPr lang="cs-CZ" dirty="0"/>
        </a:p>
      </dgm:t>
    </dgm:pt>
    <dgm:pt modelId="{84E4AED5-7361-4280-BEB7-21CC36DC602D}" type="parTrans" cxnId="{DCC8A2F0-74C1-4BF1-B180-9884D1A3FD66}">
      <dgm:prSet/>
      <dgm:spPr/>
      <dgm:t>
        <a:bodyPr/>
        <a:lstStyle/>
        <a:p>
          <a:endParaRPr lang="cs-CZ"/>
        </a:p>
      </dgm:t>
    </dgm:pt>
    <dgm:pt modelId="{0444308A-4FC6-49D9-8BED-642E2B1FB648}" type="sibTrans" cxnId="{DCC8A2F0-74C1-4BF1-B180-9884D1A3FD66}">
      <dgm:prSet/>
      <dgm:spPr/>
      <dgm:t>
        <a:bodyPr/>
        <a:lstStyle/>
        <a:p>
          <a:endParaRPr lang="cs-CZ"/>
        </a:p>
      </dgm:t>
    </dgm:pt>
    <dgm:pt modelId="{593DB3A1-4A82-4A0E-9E28-C302CBDE7389}">
      <dgm:prSet phldrT="[Text]" phldr="1"/>
      <dgm:spPr>
        <a:solidFill>
          <a:schemeClr val="accent3"/>
        </a:solidFill>
      </dgm:spPr>
      <dgm:t>
        <a:bodyPr/>
        <a:lstStyle/>
        <a:p>
          <a:endParaRPr lang="cs-CZ" dirty="0"/>
        </a:p>
      </dgm:t>
    </dgm:pt>
    <dgm:pt modelId="{A7B6FDEA-00B7-4553-BF8C-BDF97F250E1F}" type="parTrans" cxnId="{459C3304-6366-4A8A-BA89-41F78BC164FA}">
      <dgm:prSet/>
      <dgm:spPr/>
      <dgm:t>
        <a:bodyPr/>
        <a:lstStyle/>
        <a:p>
          <a:endParaRPr lang="cs-CZ"/>
        </a:p>
      </dgm:t>
    </dgm:pt>
    <dgm:pt modelId="{6C7750BD-83A4-4E8E-875E-DD81CFD485EE}" type="sibTrans" cxnId="{459C3304-6366-4A8A-BA89-41F78BC164FA}">
      <dgm:prSet/>
      <dgm:spPr/>
      <dgm:t>
        <a:bodyPr/>
        <a:lstStyle/>
        <a:p>
          <a:endParaRPr lang="cs-CZ"/>
        </a:p>
      </dgm:t>
    </dgm:pt>
    <dgm:pt modelId="{D8FE5818-4DBA-4B3E-9788-36645366DD28}">
      <dgm:prSet phldrT="[Text]"/>
      <dgm:spPr>
        <a:solidFill>
          <a:schemeClr val="accent3"/>
        </a:solidFill>
      </dgm:spPr>
      <dgm:t>
        <a:bodyPr/>
        <a:lstStyle/>
        <a:p>
          <a:r>
            <a:rPr lang="cs-CZ" dirty="0" smtClean="0"/>
            <a:t>Slova končící na </a:t>
          </a:r>
          <a:r>
            <a:rPr lang="cs-CZ" dirty="0" smtClean="0">
              <a:solidFill>
                <a:srgbClr val="FF0000"/>
              </a:solidFill>
            </a:rPr>
            <a:t>-e</a:t>
          </a:r>
          <a:endParaRPr lang="cs-CZ" dirty="0">
            <a:solidFill>
              <a:srgbClr val="FF0000"/>
            </a:solidFill>
          </a:endParaRPr>
        </a:p>
      </dgm:t>
    </dgm:pt>
    <dgm:pt modelId="{0EA140F9-1880-40D2-960A-93DE333F3A58}" type="parTrans" cxnId="{14C02EC4-E616-4DDC-8FD5-6C03BB93B97C}">
      <dgm:prSet/>
      <dgm:spPr/>
      <dgm:t>
        <a:bodyPr/>
        <a:lstStyle/>
        <a:p>
          <a:endParaRPr lang="cs-CZ"/>
        </a:p>
      </dgm:t>
    </dgm:pt>
    <dgm:pt modelId="{E39B0385-2576-4487-85B8-91DAB6DE4325}" type="sibTrans" cxnId="{14C02EC4-E616-4DDC-8FD5-6C03BB93B97C}">
      <dgm:prSet/>
      <dgm:spPr/>
      <dgm:t>
        <a:bodyPr/>
        <a:lstStyle/>
        <a:p>
          <a:endParaRPr lang="cs-CZ"/>
        </a:p>
      </dgm:t>
    </dgm:pt>
    <dgm:pt modelId="{85B44A62-37EF-4B05-84CD-D79C93B94238}">
      <dgm:prSet phldrT="[Text]"/>
      <dgm:spPr>
        <a:solidFill>
          <a:schemeClr val="accent3"/>
        </a:solidFill>
      </dgm:spPr>
      <dgm:t>
        <a:bodyPr/>
        <a:lstStyle/>
        <a:p>
          <a:r>
            <a:rPr lang="cs-CZ" dirty="0" smtClean="0"/>
            <a:t>2. Pád - bez </a:t>
          </a:r>
          <a:r>
            <a:rPr lang="cs-CZ" dirty="0" smtClean="0">
              <a:solidFill>
                <a:srgbClr val="FF0000"/>
              </a:solidFill>
            </a:rPr>
            <a:t>moře</a:t>
          </a:r>
          <a:endParaRPr lang="cs-CZ" dirty="0">
            <a:solidFill>
              <a:srgbClr val="FF0000"/>
            </a:solidFill>
          </a:endParaRPr>
        </a:p>
      </dgm:t>
    </dgm:pt>
    <dgm:pt modelId="{782F6434-C0E4-4692-9F31-799C6FB94922}" type="parTrans" cxnId="{E840875F-6FBD-425D-84F8-F8DE85EE4423}">
      <dgm:prSet/>
      <dgm:spPr/>
      <dgm:t>
        <a:bodyPr/>
        <a:lstStyle/>
        <a:p>
          <a:endParaRPr lang="cs-CZ"/>
        </a:p>
      </dgm:t>
    </dgm:pt>
    <dgm:pt modelId="{4C40644C-1B2D-4E4C-BBE2-BFEB8F3F2419}" type="sibTrans" cxnId="{E840875F-6FBD-425D-84F8-F8DE85EE4423}">
      <dgm:prSet/>
      <dgm:spPr/>
      <dgm:t>
        <a:bodyPr/>
        <a:lstStyle/>
        <a:p>
          <a:endParaRPr lang="cs-CZ"/>
        </a:p>
      </dgm:t>
    </dgm:pt>
    <dgm:pt modelId="{B5841660-0236-4A3C-B720-03C45C938042}">
      <dgm:prSet phldrT="[Text]" phldr="1"/>
      <dgm:spPr>
        <a:solidFill>
          <a:schemeClr val="accent3"/>
        </a:solidFill>
      </dgm:spPr>
      <dgm:t>
        <a:bodyPr/>
        <a:lstStyle/>
        <a:p>
          <a:endParaRPr lang="cs-CZ"/>
        </a:p>
      </dgm:t>
    </dgm:pt>
    <dgm:pt modelId="{17E91318-612B-4D7B-ABD3-65D3067816C8}" type="parTrans" cxnId="{6CD027C8-C635-4874-BDE7-5AC25C03928C}">
      <dgm:prSet/>
      <dgm:spPr/>
      <dgm:t>
        <a:bodyPr/>
        <a:lstStyle/>
        <a:p>
          <a:endParaRPr lang="cs-CZ"/>
        </a:p>
      </dgm:t>
    </dgm:pt>
    <dgm:pt modelId="{D69CC43F-5495-4D6C-8F76-F46AC13164E7}" type="sibTrans" cxnId="{6CD027C8-C635-4874-BDE7-5AC25C03928C}">
      <dgm:prSet/>
      <dgm:spPr/>
      <dgm:t>
        <a:bodyPr/>
        <a:lstStyle/>
        <a:p>
          <a:endParaRPr lang="cs-CZ"/>
        </a:p>
      </dgm:t>
    </dgm:pt>
    <dgm:pt modelId="{10816F06-FA3C-483E-98FD-64A9680B7021}">
      <dgm:prSet phldrT="[Text]"/>
      <dgm:spPr>
        <a:solidFill>
          <a:schemeClr val="accent3"/>
        </a:solidFill>
      </dgm:spPr>
      <dgm:t>
        <a:bodyPr/>
        <a:lstStyle/>
        <a:p>
          <a:r>
            <a:rPr lang="cs-CZ" dirty="0" smtClean="0"/>
            <a:t>Slova končící na </a:t>
          </a:r>
          <a:r>
            <a:rPr lang="cs-CZ" dirty="0" smtClean="0">
              <a:solidFill>
                <a:srgbClr val="FF0000"/>
              </a:solidFill>
            </a:rPr>
            <a:t>–e</a:t>
          </a:r>
          <a:endParaRPr lang="cs-CZ" dirty="0">
            <a:solidFill>
              <a:srgbClr val="FF0000"/>
            </a:solidFill>
          </a:endParaRPr>
        </a:p>
      </dgm:t>
    </dgm:pt>
    <dgm:pt modelId="{1F9EE398-5153-4F42-9E67-FF69569BFB47}" type="parTrans" cxnId="{5745E436-2C95-441E-98D0-DA12D65D317B}">
      <dgm:prSet/>
      <dgm:spPr/>
      <dgm:t>
        <a:bodyPr/>
        <a:lstStyle/>
        <a:p>
          <a:endParaRPr lang="cs-CZ"/>
        </a:p>
      </dgm:t>
    </dgm:pt>
    <dgm:pt modelId="{216611E8-28CF-42CB-81DE-43AD08ABD8D8}" type="sibTrans" cxnId="{5745E436-2C95-441E-98D0-DA12D65D317B}">
      <dgm:prSet/>
      <dgm:spPr/>
      <dgm:t>
        <a:bodyPr/>
        <a:lstStyle/>
        <a:p>
          <a:endParaRPr lang="cs-CZ"/>
        </a:p>
      </dgm:t>
    </dgm:pt>
    <dgm:pt modelId="{3552C52B-0B50-41E9-8EC5-9F5B52615530}">
      <dgm:prSet phldrT="[Text]"/>
      <dgm:spPr>
        <a:solidFill>
          <a:schemeClr val="accent3"/>
        </a:solidFill>
      </dgm:spPr>
      <dgm:t>
        <a:bodyPr/>
        <a:lstStyle/>
        <a:p>
          <a:r>
            <a:rPr lang="cs-CZ" dirty="0" smtClean="0"/>
            <a:t>2. Pád bez </a:t>
          </a:r>
          <a:r>
            <a:rPr lang="cs-CZ" dirty="0" smtClean="0">
              <a:solidFill>
                <a:srgbClr val="FF0000"/>
              </a:solidFill>
            </a:rPr>
            <a:t>kuřete</a:t>
          </a:r>
          <a:endParaRPr lang="cs-CZ" dirty="0">
            <a:solidFill>
              <a:srgbClr val="FF0000"/>
            </a:solidFill>
          </a:endParaRPr>
        </a:p>
      </dgm:t>
    </dgm:pt>
    <dgm:pt modelId="{E871C6A2-521A-463C-A97F-1AA1B3A8F6D1}" type="parTrans" cxnId="{2330792F-748B-46B0-9A39-0B320C44A557}">
      <dgm:prSet/>
      <dgm:spPr/>
      <dgm:t>
        <a:bodyPr/>
        <a:lstStyle/>
        <a:p>
          <a:endParaRPr lang="cs-CZ"/>
        </a:p>
      </dgm:t>
    </dgm:pt>
    <dgm:pt modelId="{977E2755-330A-41DE-ABCF-2B63D6B99BBE}" type="sibTrans" cxnId="{2330792F-748B-46B0-9A39-0B320C44A557}">
      <dgm:prSet/>
      <dgm:spPr/>
      <dgm:t>
        <a:bodyPr/>
        <a:lstStyle/>
        <a:p>
          <a:endParaRPr lang="cs-CZ"/>
        </a:p>
      </dgm:t>
    </dgm:pt>
    <dgm:pt modelId="{0C796E80-858F-45C3-A534-4CB4881CBD75}">
      <dgm:prSet phldrT="[Text]" phldr="1"/>
      <dgm:spPr>
        <a:solidFill>
          <a:schemeClr val="accent3"/>
        </a:solidFill>
      </dgm:spPr>
      <dgm:t>
        <a:bodyPr/>
        <a:lstStyle/>
        <a:p>
          <a:endParaRPr lang="cs-CZ" dirty="0"/>
        </a:p>
      </dgm:t>
    </dgm:pt>
    <dgm:pt modelId="{40E8E1F0-4088-40C1-A6A6-7581D8CD6D16}" type="parTrans" cxnId="{64A54A9D-BB1B-4AEC-963E-42BEA5E094EA}">
      <dgm:prSet/>
      <dgm:spPr/>
      <dgm:t>
        <a:bodyPr/>
        <a:lstStyle/>
        <a:p>
          <a:endParaRPr lang="cs-CZ"/>
        </a:p>
      </dgm:t>
    </dgm:pt>
    <dgm:pt modelId="{5EE4700E-1DEC-4FF6-9013-E1431C56F2F9}" type="sibTrans" cxnId="{64A54A9D-BB1B-4AEC-963E-42BEA5E094EA}">
      <dgm:prSet/>
      <dgm:spPr/>
      <dgm:t>
        <a:bodyPr/>
        <a:lstStyle/>
        <a:p>
          <a:endParaRPr lang="cs-CZ"/>
        </a:p>
      </dgm:t>
    </dgm:pt>
    <dgm:pt modelId="{32206316-1CD0-4A5C-A676-11E0B90144F2}">
      <dgm:prSet/>
      <dgm:spPr>
        <a:solidFill>
          <a:schemeClr val="accent3"/>
        </a:solidFill>
      </dgm:spPr>
      <dgm:t>
        <a:bodyPr/>
        <a:lstStyle/>
        <a:p>
          <a:r>
            <a:rPr lang="cs-CZ" dirty="0" smtClean="0"/>
            <a:t>Slova končící na </a:t>
          </a:r>
          <a:r>
            <a:rPr lang="cs-CZ" dirty="0" smtClean="0">
              <a:solidFill>
                <a:srgbClr val="FF0000"/>
              </a:solidFill>
            </a:rPr>
            <a:t>-í</a:t>
          </a:r>
          <a:endParaRPr lang="cs-CZ" dirty="0">
            <a:solidFill>
              <a:srgbClr val="FF0000"/>
            </a:solidFill>
          </a:endParaRPr>
        </a:p>
      </dgm:t>
    </dgm:pt>
    <dgm:pt modelId="{D0E0FF4F-45F6-412F-87B3-539BF297E296}" type="parTrans" cxnId="{9B1EE0A3-B7FB-4E67-923D-0F1814DB33EE}">
      <dgm:prSet/>
      <dgm:spPr/>
      <dgm:t>
        <a:bodyPr/>
        <a:lstStyle/>
        <a:p>
          <a:endParaRPr lang="cs-CZ"/>
        </a:p>
      </dgm:t>
    </dgm:pt>
    <dgm:pt modelId="{198D7610-E982-4EC6-ADB1-2630D37B21CC}" type="sibTrans" cxnId="{9B1EE0A3-B7FB-4E67-923D-0F1814DB33EE}">
      <dgm:prSet/>
      <dgm:spPr/>
      <dgm:t>
        <a:bodyPr/>
        <a:lstStyle/>
        <a:p>
          <a:endParaRPr lang="cs-CZ"/>
        </a:p>
      </dgm:t>
    </dgm:pt>
    <dgm:pt modelId="{AAD20BA7-BA1D-4B96-8585-5A0CA3BA3936}" type="pres">
      <dgm:prSet presAssocID="{2FFD88B9-AFD3-48A3-9D3A-9188EAE6CFD5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870AEBA-0071-4899-882D-D53C93151CE8}" type="pres">
      <dgm:prSet presAssocID="{6F7049FB-DDE6-4CCE-8566-1F72B848C654}" presName="comp" presStyleCnt="0"/>
      <dgm:spPr/>
    </dgm:pt>
    <dgm:pt modelId="{973F3388-076A-4A11-A3C2-F9E790B9A42E}" type="pres">
      <dgm:prSet presAssocID="{6F7049FB-DDE6-4CCE-8566-1F72B848C654}" presName="box" presStyleLbl="node1" presStyleIdx="0" presStyleCnt="4"/>
      <dgm:spPr/>
      <dgm:t>
        <a:bodyPr/>
        <a:lstStyle/>
        <a:p>
          <a:endParaRPr lang="cs-CZ"/>
        </a:p>
      </dgm:t>
    </dgm:pt>
    <dgm:pt modelId="{B786A7C2-24EC-4072-B392-779B8B60CA44}" type="pres">
      <dgm:prSet presAssocID="{6F7049FB-DDE6-4CCE-8566-1F72B848C654}" presName="img" presStyleLbl="fgImgPlace1" presStyleIdx="0" presStyleCnt="4" custScaleX="104305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C377F226-33E3-4AB8-9620-6ED02CEF3810}" type="pres">
      <dgm:prSet presAssocID="{6F7049FB-DDE6-4CCE-8566-1F72B848C654}" presName="text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B164CE-FD69-4F62-9CFA-C2AB6DEEE044}" type="pres">
      <dgm:prSet presAssocID="{D1AFD869-59CA-49C8-AA23-8296625DE72A}" presName="spacer" presStyleCnt="0"/>
      <dgm:spPr/>
    </dgm:pt>
    <dgm:pt modelId="{B4115DC1-1FFD-4566-8622-4B6260747FD9}" type="pres">
      <dgm:prSet presAssocID="{D8FE5818-4DBA-4B3E-9788-36645366DD28}" presName="comp" presStyleCnt="0"/>
      <dgm:spPr/>
    </dgm:pt>
    <dgm:pt modelId="{40727B52-00C3-4DBD-B61D-D6748753AB25}" type="pres">
      <dgm:prSet presAssocID="{D8FE5818-4DBA-4B3E-9788-36645366DD28}" presName="box" presStyleLbl="node1" presStyleIdx="1" presStyleCnt="4"/>
      <dgm:spPr/>
      <dgm:t>
        <a:bodyPr/>
        <a:lstStyle/>
        <a:p>
          <a:endParaRPr lang="cs-CZ"/>
        </a:p>
      </dgm:t>
    </dgm:pt>
    <dgm:pt modelId="{EC4BEF86-3922-4220-B9DD-176DEC5D2434}" type="pres">
      <dgm:prSet presAssocID="{D8FE5818-4DBA-4B3E-9788-36645366DD28}" presName="img" presStyleLbl="fgImgPlace1" presStyleIdx="1" presStyleCnt="4" custScaleX="104305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E6AF8004-541E-4C99-95D5-BF78C942967C}" type="pres">
      <dgm:prSet presAssocID="{D8FE5818-4DBA-4B3E-9788-36645366DD28}" presName="text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4F8C36-6BEE-4C3E-A025-8014E414F960}" type="pres">
      <dgm:prSet presAssocID="{E39B0385-2576-4487-85B8-91DAB6DE4325}" presName="spacer" presStyleCnt="0"/>
      <dgm:spPr/>
    </dgm:pt>
    <dgm:pt modelId="{1759104E-CC9E-428B-A61E-76B1E82774CC}" type="pres">
      <dgm:prSet presAssocID="{10816F06-FA3C-483E-98FD-64A9680B7021}" presName="comp" presStyleCnt="0"/>
      <dgm:spPr/>
    </dgm:pt>
    <dgm:pt modelId="{1C528B81-BDD8-48C3-A226-C282567D4111}" type="pres">
      <dgm:prSet presAssocID="{10816F06-FA3C-483E-98FD-64A9680B7021}" presName="box" presStyleLbl="node1" presStyleIdx="2" presStyleCnt="4"/>
      <dgm:spPr/>
      <dgm:t>
        <a:bodyPr/>
        <a:lstStyle/>
        <a:p>
          <a:endParaRPr lang="cs-CZ"/>
        </a:p>
      </dgm:t>
    </dgm:pt>
    <dgm:pt modelId="{02DF5E18-1C4F-42AC-B876-7925DE4A1C7D}" type="pres">
      <dgm:prSet presAssocID="{10816F06-FA3C-483E-98FD-64A9680B7021}" presName="img" presStyleLbl="fgImgPlace1" presStyleIdx="2" presStyleCnt="4" custScaleX="104305" custLinFactNeighborX="-9804" custLinFactNeighborY="-2774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96B06AE2-93F3-428D-A7E3-70D85320A07D}" type="pres">
      <dgm:prSet presAssocID="{10816F06-FA3C-483E-98FD-64A9680B7021}" presName="text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6033EF-F7C2-4BFB-9E9D-D80281ECD951}" type="pres">
      <dgm:prSet presAssocID="{216611E8-28CF-42CB-81DE-43AD08ABD8D8}" presName="spacer" presStyleCnt="0"/>
      <dgm:spPr/>
    </dgm:pt>
    <dgm:pt modelId="{1DD8C242-9F43-442F-8C49-D64A68C54253}" type="pres">
      <dgm:prSet presAssocID="{32206316-1CD0-4A5C-A676-11E0B90144F2}" presName="comp" presStyleCnt="0"/>
      <dgm:spPr/>
    </dgm:pt>
    <dgm:pt modelId="{1A34F7E2-3A74-4A35-B6B6-B602919E0212}" type="pres">
      <dgm:prSet presAssocID="{32206316-1CD0-4A5C-A676-11E0B90144F2}" presName="box" presStyleLbl="node1" presStyleIdx="3" presStyleCnt="4"/>
      <dgm:spPr/>
      <dgm:t>
        <a:bodyPr/>
        <a:lstStyle/>
        <a:p>
          <a:endParaRPr lang="cs-CZ"/>
        </a:p>
      </dgm:t>
    </dgm:pt>
    <dgm:pt modelId="{0FE00D12-A91F-4B54-8AD3-C717E21C4A2F}" type="pres">
      <dgm:prSet presAssocID="{32206316-1CD0-4A5C-A676-11E0B90144F2}" presName="img" presStyleLbl="fgImgPlace1" presStyleIdx="3" presStyleCnt="4" custScaleX="99158"/>
      <dgm:spPr>
        <a:blipFill rotWithShape="1">
          <a:blip xmlns:r="http://schemas.openxmlformats.org/officeDocument/2006/relationships" r:embed="rId4"/>
          <a:stretch>
            <a:fillRect/>
          </a:stretch>
        </a:blipFill>
      </dgm:spPr>
    </dgm:pt>
    <dgm:pt modelId="{053CFD91-417E-438F-A188-5C0EE3783F75}" type="pres">
      <dgm:prSet presAssocID="{32206316-1CD0-4A5C-A676-11E0B90144F2}" presName="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C02EC4-E616-4DDC-8FD5-6C03BB93B97C}" srcId="{2FFD88B9-AFD3-48A3-9D3A-9188EAE6CFD5}" destId="{D8FE5818-4DBA-4B3E-9788-36645366DD28}" srcOrd="1" destOrd="0" parTransId="{0EA140F9-1880-40D2-960A-93DE333F3A58}" sibTransId="{E39B0385-2576-4487-85B8-91DAB6DE4325}"/>
    <dgm:cxn modelId="{130259FE-8B68-444C-A904-361A6F43A1EB}" type="presOf" srcId="{32206316-1CD0-4A5C-A676-11E0B90144F2}" destId="{053CFD91-417E-438F-A188-5C0EE3783F75}" srcOrd="1" destOrd="0" presId="urn:microsoft.com/office/officeart/2005/8/layout/vList4"/>
    <dgm:cxn modelId="{42572F98-9371-47F2-A074-35514EECA81A}" type="presOf" srcId="{85B44A62-37EF-4B05-84CD-D79C93B94238}" destId="{40727B52-00C3-4DBD-B61D-D6748753AB25}" srcOrd="0" destOrd="1" presId="urn:microsoft.com/office/officeart/2005/8/layout/vList4"/>
    <dgm:cxn modelId="{7C8E4F04-6C05-4F66-8986-44C42F611E85}" type="presOf" srcId="{191EB914-2BF1-488C-AADA-F9500033E700}" destId="{C377F226-33E3-4AB8-9620-6ED02CEF3810}" srcOrd="1" destOrd="1" presId="urn:microsoft.com/office/officeart/2005/8/layout/vList4"/>
    <dgm:cxn modelId="{C65127F3-CCA9-490B-95E9-03C8D7A2B124}" type="presOf" srcId="{6F7049FB-DDE6-4CCE-8566-1F72B848C654}" destId="{973F3388-076A-4A11-A3C2-F9E790B9A42E}" srcOrd="0" destOrd="0" presId="urn:microsoft.com/office/officeart/2005/8/layout/vList4"/>
    <dgm:cxn modelId="{3A9FEFA8-55B1-4B5A-A407-9134893E0C1F}" type="presOf" srcId="{593DB3A1-4A82-4A0E-9E28-C302CBDE7389}" destId="{973F3388-076A-4A11-A3C2-F9E790B9A42E}" srcOrd="0" destOrd="2" presId="urn:microsoft.com/office/officeart/2005/8/layout/vList4"/>
    <dgm:cxn modelId="{C31A2A69-ACFE-4290-B738-3B6F03A5AEAF}" type="presOf" srcId="{10816F06-FA3C-483E-98FD-64A9680B7021}" destId="{1C528B81-BDD8-48C3-A226-C282567D4111}" srcOrd="0" destOrd="0" presId="urn:microsoft.com/office/officeart/2005/8/layout/vList4"/>
    <dgm:cxn modelId="{E840875F-6FBD-425D-84F8-F8DE85EE4423}" srcId="{D8FE5818-4DBA-4B3E-9788-36645366DD28}" destId="{85B44A62-37EF-4B05-84CD-D79C93B94238}" srcOrd="0" destOrd="0" parTransId="{782F6434-C0E4-4692-9F31-799C6FB94922}" sibTransId="{4C40644C-1B2D-4E4C-BBE2-BFEB8F3F2419}"/>
    <dgm:cxn modelId="{5FF200B1-C56B-49E8-912D-74A07910898B}" type="presOf" srcId="{10816F06-FA3C-483E-98FD-64A9680B7021}" destId="{96B06AE2-93F3-428D-A7E3-70D85320A07D}" srcOrd="1" destOrd="0" presId="urn:microsoft.com/office/officeart/2005/8/layout/vList4"/>
    <dgm:cxn modelId="{A90E84C5-E442-4B92-BD17-3CC2347CB7B9}" type="presOf" srcId="{6F7049FB-DDE6-4CCE-8566-1F72B848C654}" destId="{C377F226-33E3-4AB8-9620-6ED02CEF3810}" srcOrd="1" destOrd="0" presId="urn:microsoft.com/office/officeart/2005/8/layout/vList4"/>
    <dgm:cxn modelId="{CFBE3D5C-A792-4935-AA4E-3BF9CFDCFB56}" type="presOf" srcId="{B5841660-0236-4A3C-B720-03C45C938042}" destId="{40727B52-00C3-4DBD-B61D-D6748753AB25}" srcOrd="0" destOrd="2" presId="urn:microsoft.com/office/officeart/2005/8/layout/vList4"/>
    <dgm:cxn modelId="{700C35E9-52CA-40E5-8D7B-8A787D3E21A3}" type="presOf" srcId="{85B44A62-37EF-4B05-84CD-D79C93B94238}" destId="{E6AF8004-541E-4C99-95D5-BF78C942967C}" srcOrd="1" destOrd="1" presId="urn:microsoft.com/office/officeart/2005/8/layout/vList4"/>
    <dgm:cxn modelId="{5224E173-6C27-4AF5-82E0-FB153DA5B38B}" type="presOf" srcId="{3552C52B-0B50-41E9-8EC5-9F5B52615530}" destId="{96B06AE2-93F3-428D-A7E3-70D85320A07D}" srcOrd="1" destOrd="1" presId="urn:microsoft.com/office/officeart/2005/8/layout/vList4"/>
    <dgm:cxn modelId="{572B379C-8F65-47D6-B3DA-C431DE39DF19}" srcId="{2FFD88B9-AFD3-48A3-9D3A-9188EAE6CFD5}" destId="{6F7049FB-DDE6-4CCE-8566-1F72B848C654}" srcOrd="0" destOrd="0" parTransId="{13873029-93E3-408A-BC33-B0424A06C519}" sibTransId="{D1AFD869-59CA-49C8-AA23-8296625DE72A}"/>
    <dgm:cxn modelId="{6CD027C8-C635-4874-BDE7-5AC25C03928C}" srcId="{D8FE5818-4DBA-4B3E-9788-36645366DD28}" destId="{B5841660-0236-4A3C-B720-03C45C938042}" srcOrd="1" destOrd="0" parTransId="{17E91318-612B-4D7B-ABD3-65D3067816C8}" sibTransId="{D69CC43F-5495-4D6C-8F76-F46AC13164E7}"/>
    <dgm:cxn modelId="{2330792F-748B-46B0-9A39-0B320C44A557}" srcId="{10816F06-FA3C-483E-98FD-64A9680B7021}" destId="{3552C52B-0B50-41E9-8EC5-9F5B52615530}" srcOrd="0" destOrd="0" parTransId="{E871C6A2-521A-463C-A97F-1AA1B3A8F6D1}" sibTransId="{977E2755-330A-41DE-ABCF-2B63D6B99BBE}"/>
    <dgm:cxn modelId="{2E88C2C9-0FEF-433C-B988-872E2E39D806}" type="presOf" srcId="{0C796E80-858F-45C3-A534-4CB4881CBD75}" destId="{96B06AE2-93F3-428D-A7E3-70D85320A07D}" srcOrd="1" destOrd="2" presId="urn:microsoft.com/office/officeart/2005/8/layout/vList4"/>
    <dgm:cxn modelId="{DCC8A2F0-74C1-4BF1-B180-9884D1A3FD66}" srcId="{6F7049FB-DDE6-4CCE-8566-1F72B848C654}" destId="{191EB914-2BF1-488C-AADA-F9500033E700}" srcOrd="0" destOrd="0" parTransId="{84E4AED5-7361-4280-BEB7-21CC36DC602D}" sibTransId="{0444308A-4FC6-49D9-8BED-642E2B1FB648}"/>
    <dgm:cxn modelId="{ED833711-6A64-46BE-9BAB-22DAA87B64BE}" type="presOf" srcId="{32206316-1CD0-4A5C-A676-11E0B90144F2}" destId="{1A34F7E2-3A74-4A35-B6B6-B602919E0212}" srcOrd="0" destOrd="0" presId="urn:microsoft.com/office/officeart/2005/8/layout/vList4"/>
    <dgm:cxn modelId="{64A54A9D-BB1B-4AEC-963E-42BEA5E094EA}" srcId="{10816F06-FA3C-483E-98FD-64A9680B7021}" destId="{0C796E80-858F-45C3-A534-4CB4881CBD75}" srcOrd="1" destOrd="0" parTransId="{40E8E1F0-4088-40C1-A6A6-7581D8CD6D16}" sibTransId="{5EE4700E-1DEC-4FF6-9013-E1431C56F2F9}"/>
    <dgm:cxn modelId="{D96E8C94-7870-40F6-B703-9434288BDC49}" type="presOf" srcId="{2FFD88B9-AFD3-48A3-9D3A-9188EAE6CFD5}" destId="{AAD20BA7-BA1D-4B96-8585-5A0CA3BA3936}" srcOrd="0" destOrd="0" presId="urn:microsoft.com/office/officeart/2005/8/layout/vList4"/>
    <dgm:cxn modelId="{DBB25279-B9C3-4543-A27B-C6773B461986}" type="presOf" srcId="{593DB3A1-4A82-4A0E-9E28-C302CBDE7389}" destId="{C377F226-33E3-4AB8-9620-6ED02CEF3810}" srcOrd="1" destOrd="2" presId="urn:microsoft.com/office/officeart/2005/8/layout/vList4"/>
    <dgm:cxn modelId="{4DD92FA1-BB21-45B5-8AFF-F5BA1F6ECC8F}" type="presOf" srcId="{191EB914-2BF1-488C-AADA-F9500033E700}" destId="{973F3388-076A-4A11-A3C2-F9E790B9A42E}" srcOrd="0" destOrd="1" presId="urn:microsoft.com/office/officeart/2005/8/layout/vList4"/>
    <dgm:cxn modelId="{FB24D6BC-C953-4A13-BD8C-01CF029961E8}" type="presOf" srcId="{3552C52B-0B50-41E9-8EC5-9F5B52615530}" destId="{1C528B81-BDD8-48C3-A226-C282567D4111}" srcOrd="0" destOrd="1" presId="urn:microsoft.com/office/officeart/2005/8/layout/vList4"/>
    <dgm:cxn modelId="{3E05EC49-B705-4389-AC87-E77F9C1BE8C1}" type="presOf" srcId="{0C796E80-858F-45C3-A534-4CB4881CBD75}" destId="{1C528B81-BDD8-48C3-A226-C282567D4111}" srcOrd="0" destOrd="2" presId="urn:microsoft.com/office/officeart/2005/8/layout/vList4"/>
    <dgm:cxn modelId="{5745E436-2C95-441E-98D0-DA12D65D317B}" srcId="{2FFD88B9-AFD3-48A3-9D3A-9188EAE6CFD5}" destId="{10816F06-FA3C-483E-98FD-64A9680B7021}" srcOrd="2" destOrd="0" parTransId="{1F9EE398-5153-4F42-9E67-FF69569BFB47}" sibTransId="{216611E8-28CF-42CB-81DE-43AD08ABD8D8}"/>
    <dgm:cxn modelId="{9B1EE0A3-B7FB-4E67-923D-0F1814DB33EE}" srcId="{2FFD88B9-AFD3-48A3-9D3A-9188EAE6CFD5}" destId="{32206316-1CD0-4A5C-A676-11E0B90144F2}" srcOrd="3" destOrd="0" parTransId="{D0E0FF4F-45F6-412F-87B3-539BF297E296}" sibTransId="{198D7610-E982-4EC6-ADB1-2630D37B21CC}"/>
    <dgm:cxn modelId="{59CCFE7B-0248-4A38-9D89-21E5E275F464}" type="presOf" srcId="{D8FE5818-4DBA-4B3E-9788-36645366DD28}" destId="{40727B52-00C3-4DBD-B61D-D6748753AB25}" srcOrd="0" destOrd="0" presId="urn:microsoft.com/office/officeart/2005/8/layout/vList4"/>
    <dgm:cxn modelId="{BA2600A6-451A-461B-A8D4-52EEFEDBA7C7}" type="presOf" srcId="{B5841660-0236-4A3C-B720-03C45C938042}" destId="{E6AF8004-541E-4C99-95D5-BF78C942967C}" srcOrd="1" destOrd="2" presId="urn:microsoft.com/office/officeart/2005/8/layout/vList4"/>
    <dgm:cxn modelId="{459C3304-6366-4A8A-BA89-41F78BC164FA}" srcId="{6F7049FB-DDE6-4CCE-8566-1F72B848C654}" destId="{593DB3A1-4A82-4A0E-9E28-C302CBDE7389}" srcOrd="1" destOrd="0" parTransId="{A7B6FDEA-00B7-4553-BF8C-BDF97F250E1F}" sibTransId="{6C7750BD-83A4-4E8E-875E-DD81CFD485EE}"/>
    <dgm:cxn modelId="{55767F74-70FB-4CEA-B167-0B5DB71A1D87}" type="presOf" srcId="{D8FE5818-4DBA-4B3E-9788-36645366DD28}" destId="{E6AF8004-541E-4C99-95D5-BF78C942967C}" srcOrd="1" destOrd="0" presId="urn:microsoft.com/office/officeart/2005/8/layout/vList4"/>
    <dgm:cxn modelId="{3D9F75EF-E3CA-4040-96DE-DE77FB44C0C6}" type="presParOf" srcId="{AAD20BA7-BA1D-4B96-8585-5A0CA3BA3936}" destId="{D870AEBA-0071-4899-882D-D53C93151CE8}" srcOrd="0" destOrd="0" presId="urn:microsoft.com/office/officeart/2005/8/layout/vList4"/>
    <dgm:cxn modelId="{FD63C3CB-DCD8-4BDE-818B-D0BAA5CEEB91}" type="presParOf" srcId="{D870AEBA-0071-4899-882D-D53C93151CE8}" destId="{973F3388-076A-4A11-A3C2-F9E790B9A42E}" srcOrd="0" destOrd="0" presId="urn:microsoft.com/office/officeart/2005/8/layout/vList4"/>
    <dgm:cxn modelId="{C86E1AC9-C203-436C-BA4B-B38966371E90}" type="presParOf" srcId="{D870AEBA-0071-4899-882D-D53C93151CE8}" destId="{B786A7C2-24EC-4072-B392-779B8B60CA44}" srcOrd="1" destOrd="0" presId="urn:microsoft.com/office/officeart/2005/8/layout/vList4"/>
    <dgm:cxn modelId="{F48FBFC7-4663-4551-AE33-3892036401D9}" type="presParOf" srcId="{D870AEBA-0071-4899-882D-D53C93151CE8}" destId="{C377F226-33E3-4AB8-9620-6ED02CEF3810}" srcOrd="2" destOrd="0" presId="urn:microsoft.com/office/officeart/2005/8/layout/vList4"/>
    <dgm:cxn modelId="{3C68FD5D-665A-432A-9D94-805C1FE13208}" type="presParOf" srcId="{AAD20BA7-BA1D-4B96-8585-5A0CA3BA3936}" destId="{74B164CE-FD69-4F62-9CFA-C2AB6DEEE044}" srcOrd="1" destOrd="0" presId="urn:microsoft.com/office/officeart/2005/8/layout/vList4"/>
    <dgm:cxn modelId="{9315D28B-FBBF-49B8-A06E-B6E23F743E80}" type="presParOf" srcId="{AAD20BA7-BA1D-4B96-8585-5A0CA3BA3936}" destId="{B4115DC1-1FFD-4566-8622-4B6260747FD9}" srcOrd="2" destOrd="0" presId="urn:microsoft.com/office/officeart/2005/8/layout/vList4"/>
    <dgm:cxn modelId="{218EAD63-3529-4220-8093-1D68122F7A9B}" type="presParOf" srcId="{B4115DC1-1FFD-4566-8622-4B6260747FD9}" destId="{40727B52-00C3-4DBD-B61D-D6748753AB25}" srcOrd="0" destOrd="0" presId="urn:microsoft.com/office/officeart/2005/8/layout/vList4"/>
    <dgm:cxn modelId="{ED039D34-09B5-4886-8508-B378EF2A99C1}" type="presParOf" srcId="{B4115DC1-1FFD-4566-8622-4B6260747FD9}" destId="{EC4BEF86-3922-4220-B9DD-176DEC5D2434}" srcOrd="1" destOrd="0" presId="urn:microsoft.com/office/officeart/2005/8/layout/vList4"/>
    <dgm:cxn modelId="{DB8E2603-A9CD-4592-8C37-EC7E36457838}" type="presParOf" srcId="{B4115DC1-1FFD-4566-8622-4B6260747FD9}" destId="{E6AF8004-541E-4C99-95D5-BF78C942967C}" srcOrd="2" destOrd="0" presId="urn:microsoft.com/office/officeart/2005/8/layout/vList4"/>
    <dgm:cxn modelId="{9388D96C-D88D-441E-A7C0-925D98BE7F7F}" type="presParOf" srcId="{AAD20BA7-BA1D-4B96-8585-5A0CA3BA3936}" destId="{3E4F8C36-6BEE-4C3E-A025-8014E414F960}" srcOrd="3" destOrd="0" presId="urn:microsoft.com/office/officeart/2005/8/layout/vList4"/>
    <dgm:cxn modelId="{D7304BC2-E8D7-41C3-BE76-A55FFA6F14A6}" type="presParOf" srcId="{AAD20BA7-BA1D-4B96-8585-5A0CA3BA3936}" destId="{1759104E-CC9E-428B-A61E-76B1E82774CC}" srcOrd="4" destOrd="0" presId="urn:microsoft.com/office/officeart/2005/8/layout/vList4"/>
    <dgm:cxn modelId="{646B8232-6F95-43D2-B22F-3D83C4B632A6}" type="presParOf" srcId="{1759104E-CC9E-428B-A61E-76B1E82774CC}" destId="{1C528B81-BDD8-48C3-A226-C282567D4111}" srcOrd="0" destOrd="0" presId="urn:microsoft.com/office/officeart/2005/8/layout/vList4"/>
    <dgm:cxn modelId="{8BE6E059-E0A0-4F89-9094-98C96FA64A2F}" type="presParOf" srcId="{1759104E-CC9E-428B-A61E-76B1E82774CC}" destId="{02DF5E18-1C4F-42AC-B876-7925DE4A1C7D}" srcOrd="1" destOrd="0" presId="urn:microsoft.com/office/officeart/2005/8/layout/vList4"/>
    <dgm:cxn modelId="{BAB97F90-9E68-4ABE-AC91-03ADD32DDC4E}" type="presParOf" srcId="{1759104E-CC9E-428B-A61E-76B1E82774CC}" destId="{96B06AE2-93F3-428D-A7E3-70D85320A07D}" srcOrd="2" destOrd="0" presId="urn:microsoft.com/office/officeart/2005/8/layout/vList4"/>
    <dgm:cxn modelId="{8B248D95-CDEA-4870-BD13-6592621CDD0F}" type="presParOf" srcId="{AAD20BA7-BA1D-4B96-8585-5A0CA3BA3936}" destId="{2B6033EF-F7C2-4BFB-9E9D-D80281ECD951}" srcOrd="5" destOrd="0" presId="urn:microsoft.com/office/officeart/2005/8/layout/vList4"/>
    <dgm:cxn modelId="{B8D9AFE3-629B-4D34-81A4-34C40F7D59EE}" type="presParOf" srcId="{AAD20BA7-BA1D-4B96-8585-5A0CA3BA3936}" destId="{1DD8C242-9F43-442F-8C49-D64A68C54253}" srcOrd="6" destOrd="0" presId="urn:microsoft.com/office/officeart/2005/8/layout/vList4"/>
    <dgm:cxn modelId="{F1EEE719-D83D-462A-9F0B-255156F2846E}" type="presParOf" srcId="{1DD8C242-9F43-442F-8C49-D64A68C54253}" destId="{1A34F7E2-3A74-4A35-B6B6-B602919E0212}" srcOrd="0" destOrd="0" presId="urn:microsoft.com/office/officeart/2005/8/layout/vList4"/>
    <dgm:cxn modelId="{C5F6D197-5C53-4C37-8310-7DB1B956E845}" type="presParOf" srcId="{1DD8C242-9F43-442F-8C49-D64A68C54253}" destId="{0FE00D12-A91F-4B54-8AD3-C717E21C4A2F}" srcOrd="1" destOrd="0" presId="urn:microsoft.com/office/officeart/2005/8/layout/vList4"/>
    <dgm:cxn modelId="{662A0AAB-1B8B-4813-9712-AC0C3D5F8192}" type="presParOf" srcId="{1DD8C242-9F43-442F-8C49-D64A68C54253}" destId="{053CFD91-417E-438F-A188-5C0EE3783F75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9D8C064-1F06-4E3E-81A3-266AE7D1AF5B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5ACCA9D-07E2-4ECD-AE1A-2FD5B5B9B15C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/>
            <a:t>Slova končící na </a:t>
          </a:r>
          <a:r>
            <a:rPr lang="cs-CZ" dirty="0" smtClean="0">
              <a:solidFill>
                <a:srgbClr val="FF0000"/>
              </a:solidFill>
            </a:rPr>
            <a:t>-a</a:t>
          </a:r>
          <a:endParaRPr lang="cs-CZ" dirty="0">
            <a:solidFill>
              <a:srgbClr val="FF0000"/>
            </a:solidFill>
          </a:endParaRPr>
        </a:p>
      </dgm:t>
    </dgm:pt>
    <dgm:pt modelId="{995A7FF1-7A5F-40DC-8E0F-3BE14B15AED1}" type="parTrans" cxnId="{2440D1AA-2373-47CA-94AB-94F01D9D4F83}">
      <dgm:prSet/>
      <dgm:spPr/>
      <dgm:t>
        <a:bodyPr/>
        <a:lstStyle/>
        <a:p>
          <a:endParaRPr lang="cs-CZ"/>
        </a:p>
      </dgm:t>
    </dgm:pt>
    <dgm:pt modelId="{ECE706E8-CEEF-4AE2-AEA7-09B281A44D60}" type="sibTrans" cxnId="{2440D1AA-2373-47CA-94AB-94F01D9D4F83}">
      <dgm:prSet/>
      <dgm:spPr/>
      <dgm:t>
        <a:bodyPr/>
        <a:lstStyle/>
        <a:p>
          <a:endParaRPr lang="cs-CZ"/>
        </a:p>
      </dgm:t>
    </dgm:pt>
    <dgm:pt modelId="{D57F50C1-64AD-4EF2-86D3-9A6874EA60EE}">
      <dgm:prSet phldrT="[Text]" phldr="1"/>
      <dgm:spPr>
        <a:solidFill>
          <a:srgbClr val="FFC000"/>
        </a:solidFill>
      </dgm:spPr>
      <dgm:t>
        <a:bodyPr/>
        <a:lstStyle/>
        <a:p>
          <a:endParaRPr lang="cs-CZ"/>
        </a:p>
      </dgm:t>
    </dgm:pt>
    <dgm:pt modelId="{B02F2619-1BC4-4E19-864B-6CF9FB9BF856}" type="parTrans" cxnId="{C9CA8181-B3D1-4F5F-ABF9-67D3C2B3C896}">
      <dgm:prSet/>
      <dgm:spPr/>
      <dgm:t>
        <a:bodyPr/>
        <a:lstStyle/>
        <a:p>
          <a:endParaRPr lang="cs-CZ"/>
        </a:p>
      </dgm:t>
    </dgm:pt>
    <dgm:pt modelId="{979EF081-8715-49D5-AE26-2F634C663856}" type="sibTrans" cxnId="{C9CA8181-B3D1-4F5F-ABF9-67D3C2B3C896}">
      <dgm:prSet/>
      <dgm:spPr/>
      <dgm:t>
        <a:bodyPr/>
        <a:lstStyle/>
        <a:p>
          <a:endParaRPr lang="cs-CZ"/>
        </a:p>
      </dgm:t>
    </dgm:pt>
    <dgm:pt modelId="{85FD8084-BF94-4F70-9E90-D1F3F23A9962}">
      <dgm:prSet phldrT="[Text]" phldr="1"/>
      <dgm:spPr>
        <a:solidFill>
          <a:srgbClr val="FFC000"/>
        </a:solidFill>
      </dgm:spPr>
      <dgm:t>
        <a:bodyPr/>
        <a:lstStyle/>
        <a:p>
          <a:endParaRPr lang="cs-CZ"/>
        </a:p>
      </dgm:t>
    </dgm:pt>
    <dgm:pt modelId="{3486158B-23E1-476A-9CF5-F7EBC854DF01}" type="parTrans" cxnId="{1EB596EC-88E2-4EE7-A557-227D0F95FA31}">
      <dgm:prSet/>
      <dgm:spPr/>
      <dgm:t>
        <a:bodyPr/>
        <a:lstStyle/>
        <a:p>
          <a:endParaRPr lang="cs-CZ"/>
        </a:p>
      </dgm:t>
    </dgm:pt>
    <dgm:pt modelId="{1A938A23-150E-4934-B107-FCDE80E62541}" type="sibTrans" cxnId="{1EB596EC-88E2-4EE7-A557-227D0F95FA31}">
      <dgm:prSet/>
      <dgm:spPr/>
      <dgm:t>
        <a:bodyPr/>
        <a:lstStyle/>
        <a:p>
          <a:endParaRPr lang="cs-CZ"/>
        </a:p>
      </dgm:t>
    </dgm:pt>
    <dgm:pt modelId="{8BDDAE29-F658-4751-8CDA-92F014887382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/>
            <a:t>Slova končící na </a:t>
          </a:r>
          <a:r>
            <a:rPr lang="cs-CZ" dirty="0" smtClean="0">
              <a:solidFill>
                <a:srgbClr val="FF0000"/>
              </a:solidFill>
            </a:rPr>
            <a:t>-e</a:t>
          </a:r>
          <a:endParaRPr lang="cs-CZ" dirty="0">
            <a:solidFill>
              <a:srgbClr val="FF0000"/>
            </a:solidFill>
          </a:endParaRPr>
        </a:p>
      </dgm:t>
    </dgm:pt>
    <dgm:pt modelId="{AD6ADC2A-BB43-4DCB-AC3E-7C08C2AED919}" type="parTrans" cxnId="{7135221C-632F-4922-A6A0-6B2CB2C11816}">
      <dgm:prSet/>
      <dgm:spPr/>
      <dgm:t>
        <a:bodyPr/>
        <a:lstStyle/>
        <a:p>
          <a:endParaRPr lang="cs-CZ"/>
        </a:p>
      </dgm:t>
    </dgm:pt>
    <dgm:pt modelId="{5C84C0A8-C01E-4146-A070-3E302C6E9FB6}" type="sibTrans" cxnId="{7135221C-632F-4922-A6A0-6B2CB2C11816}">
      <dgm:prSet/>
      <dgm:spPr/>
      <dgm:t>
        <a:bodyPr/>
        <a:lstStyle/>
        <a:p>
          <a:endParaRPr lang="cs-CZ"/>
        </a:p>
      </dgm:t>
    </dgm:pt>
    <dgm:pt modelId="{D947D086-20E4-44BD-9348-7D559D10A505}">
      <dgm:prSet phldrT="[Text]" phldr="1"/>
      <dgm:spPr>
        <a:solidFill>
          <a:srgbClr val="FFC000"/>
        </a:solidFill>
      </dgm:spPr>
      <dgm:t>
        <a:bodyPr/>
        <a:lstStyle/>
        <a:p>
          <a:endParaRPr lang="cs-CZ" dirty="0"/>
        </a:p>
      </dgm:t>
    </dgm:pt>
    <dgm:pt modelId="{E86FA257-A86B-4429-8C8F-12213CAD9177}" type="parTrans" cxnId="{447EB8EF-F298-4875-9FF2-76A4D7FD8798}">
      <dgm:prSet/>
      <dgm:spPr/>
      <dgm:t>
        <a:bodyPr/>
        <a:lstStyle/>
        <a:p>
          <a:endParaRPr lang="cs-CZ"/>
        </a:p>
      </dgm:t>
    </dgm:pt>
    <dgm:pt modelId="{942677ED-9736-4731-BC81-00D342D498D9}" type="sibTrans" cxnId="{447EB8EF-F298-4875-9FF2-76A4D7FD8798}">
      <dgm:prSet/>
      <dgm:spPr/>
      <dgm:t>
        <a:bodyPr/>
        <a:lstStyle/>
        <a:p>
          <a:endParaRPr lang="cs-CZ"/>
        </a:p>
      </dgm:t>
    </dgm:pt>
    <dgm:pt modelId="{27FC944F-82E2-444F-BEE7-3AD7C7D21645}">
      <dgm:prSet phldrT="[Text]" phldr="1"/>
      <dgm:spPr>
        <a:solidFill>
          <a:srgbClr val="FFC000"/>
        </a:solidFill>
      </dgm:spPr>
      <dgm:t>
        <a:bodyPr/>
        <a:lstStyle/>
        <a:p>
          <a:endParaRPr lang="cs-CZ"/>
        </a:p>
      </dgm:t>
    </dgm:pt>
    <dgm:pt modelId="{958A60E7-3D18-4F5E-8E26-EA31F7BC3369}" type="parTrans" cxnId="{26525EC6-1CEA-49AE-BDD9-4F36946B7270}">
      <dgm:prSet/>
      <dgm:spPr/>
      <dgm:t>
        <a:bodyPr/>
        <a:lstStyle/>
        <a:p>
          <a:endParaRPr lang="cs-CZ"/>
        </a:p>
      </dgm:t>
    </dgm:pt>
    <dgm:pt modelId="{3018D35B-4A4E-4B74-A9BD-73D7C8571AB1}" type="sibTrans" cxnId="{26525EC6-1CEA-49AE-BDD9-4F36946B7270}">
      <dgm:prSet/>
      <dgm:spPr/>
      <dgm:t>
        <a:bodyPr/>
        <a:lstStyle/>
        <a:p>
          <a:endParaRPr lang="cs-CZ"/>
        </a:p>
      </dgm:t>
    </dgm:pt>
    <dgm:pt modelId="{69840FCA-C2CF-4D45-AF47-CC02D8FB9A7B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/>
            <a:t>Slova končící na </a:t>
          </a:r>
          <a:r>
            <a:rPr lang="cs-CZ" dirty="0" smtClean="0">
              <a:solidFill>
                <a:srgbClr val="FF0000"/>
              </a:solidFill>
            </a:rPr>
            <a:t>souhlásku</a:t>
          </a:r>
          <a:endParaRPr lang="cs-CZ" dirty="0">
            <a:solidFill>
              <a:srgbClr val="FF0000"/>
            </a:solidFill>
          </a:endParaRPr>
        </a:p>
      </dgm:t>
    </dgm:pt>
    <dgm:pt modelId="{2E8EA30D-B793-42F9-8FE1-53D95AEF3449}" type="parTrans" cxnId="{B52346F4-0853-4F08-9664-46DFE1C2DE42}">
      <dgm:prSet/>
      <dgm:spPr/>
      <dgm:t>
        <a:bodyPr/>
        <a:lstStyle/>
        <a:p>
          <a:endParaRPr lang="cs-CZ"/>
        </a:p>
      </dgm:t>
    </dgm:pt>
    <dgm:pt modelId="{657ACEA4-28D5-4FFC-91E1-7F5F9581D2D4}" type="sibTrans" cxnId="{B52346F4-0853-4F08-9664-46DFE1C2DE42}">
      <dgm:prSet/>
      <dgm:spPr/>
      <dgm:t>
        <a:bodyPr/>
        <a:lstStyle/>
        <a:p>
          <a:endParaRPr lang="cs-CZ"/>
        </a:p>
      </dgm:t>
    </dgm:pt>
    <dgm:pt modelId="{BBAC9B6C-C4E2-49BC-BEAB-D2AB6808B3CE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/>
            <a:t>2. Pád končí na </a:t>
          </a:r>
          <a:r>
            <a:rPr lang="cs-CZ" dirty="0" smtClean="0">
              <a:solidFill>
                <a:srgbClr val="FF0000"/>
              </a:solidFill>
            </a:rPr>
            <a:t>–e/ě</a:t>
          </a:r>
          <a:endParaRPr lang="cs-CZ" dirty="0">
            <a:solidFill>
              <a:srgbClr val="FF0000"/>
            </a:solidFill>
          </a:endParaRPr>
        </a:p>
      </dgm:t>
    </dgm:pt>
    <dgm:pt modelId="{95641B72-C0DE-4EDF-9D22-3C1926F2D24D}" type="parTrans" cxnId="{FF5DFD93-090B-459E-99AC-80085123D276}">
      <dgm:prSet/>
      <dgm:spPr/>
      <dgm:t>
        <a:bodyPr/>
        <a:lstStyle/>
        <a:p>
          <a:endParaRPr lang="cs-CZ"/>
        </a:p>
      </dgm:t>
    </dgm:pt>
    <dgm:pt modelId="{F832BED2-B416-4BD9-8F20-281E8FAE10B4}" type="sibTrans" cxnId="{FF5DFD93-090B-459E-99AC-80085123D276}">
      <dgm:prSet/>
      <dgm:spPr/>
      <dgm:t>
        <a:bodyPr/>
        <a:lstStyle/>
        <a:p>
          <a:endParaRPr lang="cs-CZ"/>
        </a:p>
      </dgm:t>
    </dgm:pt>
    <dgm:pt modelId="{AC9D81EF-EFD4-48A7-8CAC-3F0F59648898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/>
            <a:t>Slova končící na </a:t>
          </a:r>
          <a:r>
            <a:rPr lang="cs-CZ" dirty="0" smtClean="0">
              <a:solidFill>
                <a:srgbClr val="FF0000"/>
              </a:solidFill>
            </a:rPr>
            <a:t>souhlásku</a:t>
          </a:r>
          <a:endParaRPr lang="cs-CZ" dirty="0">
            <a:solidFill>
              <a:srgbClr val="FF0000"/>
            </a:solidFill>
          </a:endParaRPr>
        </a:p>
      </dgm:t>
    </dgm:pt>
    <dgm:pt modelId="{603884F8-B357-4FB2-8059-C489645B31B1}" type="parTrans" cxnId="{B7081EE5-A555-402F-9791-5954E6B9E708}">
      <dgm:prSet/>
      <dgm:spPr/>
      <dgm:t>
        <a:bodyPr/>
        <a:lstStyle/>
        <a:p>
          <a:endParaRPr lang="cs-CZ"/>
        </a:p>
      </dgm:t>
    </dgm:pt>
    <dgm:pt modelId="{246923C2-63E4-480D-81C9-70693565BB58}" type="sibTrans" cxnId="{B7081EE5-A555-402F-9791-5954E6B9E708}">
      <dgm:prSet/>
      <dgm:spPr/>
      <dgm:t>
        <a:bodyPr/>
        <a:lstStyle/>
        <a:p>
          <a:endParaRPr lang="cs-CZ"/>
        </a:p>
      </dgm:t>
    </dgm:pt>
    <dgm:pt modelId="{4BCE5E79-3B82-4A3C-B089-76F3482F9380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/>
            <a:t>2. Pád končí na </a:t>
          </a:r>
          <a:r>
            <a:rPr lang="cs-CZ" dirty="0" smtClean="0">
              <a:solidFill>
                <a:srgbClr val="FF0000"/>
              </a:solidFill>
            </a:rPr>
            <a:t>-i</a:t>
          </a:r>
          <a:endParaRPr lang="cs-CZ" dirty="0">
            <a:solidFill>
              <a:srgbClr val="FF0000"/>
            </a:solidFill>
          </a:endParaRPr>
        </a:p>
      </dgm:t>
    </dgm:pt>
    <dgm:pt modelId="{51E7618A-E3A7-436E-A4C1-38610DD87FCD}" type="parTrans" cxnId="{B1C0DD86-AAC5-487D-8C97-6F9DF5510C4A}">
      <dgm:prSet/>
      <dgm:spPr/>
      <dgm:t>
        <a:bodyPr/>
        <a:lstStyle/>
        <a:p>
          <a:endParaRPr lang="cs-CZ"/>
        </a:p>
      </dgm:t>
    </dgm:pt>
    <dgm:pt modelId="{856989C7-E099-493A-B5A7-DA64F61B43AB}" type="sibTrans" cxnId="{B1C0DD86-AAC5-487D-8C97-6F9DF5510C4A}">
      <dgm:prSet/>
      <dgm:spPr/>
      <dgm:t>
        <a:bodyPr/>
        <a:lstStyle/>
        <a:p>
          <a:endParaRPr lang="cs-CZ"/>
        </a:p>
      </dgm:t>
    </dgm:pt>
    <dgm:pt modelId="{03232D50-7362-47C6-B29B-BDCF5F24A00A}" type="pres">
      <dgm:prSet presAssocID="{79D8C064-1F06-4E3E-81A3-266AE7D1AF5B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0F03F6B-8A28-40AD-9379-3B40C7D48BAA}" type="pres">
      <dgm:prSet presAssocID="{65ACCA9D-07E2-4ECD-AE1A-2FD5B5B9B15C}" presName="comp" presStyleCnt="0"/>
      <dgm:spPr/>
    </dgm:pt>
    <dgm:pt modelId="{8BAD8479-7AAC-412A-A692-A964F141CF7E}" type="pres">
      <dgm:prSet presAssocID="{65ACCA9D-07E2-4ECD-AE1A-2FD5B5B9B15C}" presName="box" presStyleLbl="node1" presStyleIdx="0" presStyleCnt="4"/>
      <dgm:spPr/>
      <dgm:t>
        <a:bodyPr/>
        <a:lstStyle/>
        <a:p>
          <a:endParaRPr lang="cs-CZ"/>
        </a:p>
      </dgm:t>
    </dgm:pt>
    <dgm:pt modelId="{10FB2328-B439-4230-9ACE-49EB59AC20A9}" type="pres">
      <dgm:prSet presAssocID="{65ACCA9D-07E2-4ECD-AE1A-2FD5B5B9B15C}" presName="img" presStyleLbl="fgImgPlace1" presStyleIdx="0" presStyleCnt="4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67000" b="-67000"/>
          </a:stretch>
        </a:blipFill>
      </dgm:spPr>
    </dgm:pt>
    <dgm:pt modelId="{81D1384D-71A9-49CB-A52B-81F959A701F3}" type="pres">
      <dgm:prSet presAssocID="{65ACCA9D-07E2-4ECD-AE1A-2FD5B5B9B15C}" presName="text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C9ACC6-89F4-499C-9D80-44A149432A08}" type="pres">
      <dgm:prSet presAssocID="{ECE706E8-CEEF-4AE2-AEA7-09B281A44D60}" presName="spacer" presStyleCnt="0"/>
      <dgm:spPr/>
    </dgm:pt>
    <dgm:pt modelId="{200201CA-9543-4910-BAFE-88C11D6B41CC}" type="pres">
      <dgm:prSet presAssocID="{8BDDAE29-F658-4751-8CDA-92F014887382}" presName="comp" presStyleCnt="0"/>
      <dgm:spPr/>
    </dgm:pt>
    <dgm:pt modelId="{725A227A-B26B-4E70-9E3F-4D06F0805192}" type="pres">
      <dgm:prSet presAssocID="{8BDDAE29-F658-4751-8CDA-92F014887382}" presName="box" presStyleLbl="node1" presStyleIdx="1" presStyleCnt="4"/>
      <dgm:spPr/>
      <dgm:t>
        <a:bodyPr/>
        <a:lstStyle/>
        <a:p>
          <a:endParaRPr lang="cs-CZ"/>
        </a:p>
      </dgm:t>
    </dgm:pt>
    <dgm:pt modelId="{077B4EEE-E0E8-417F-A354-23616E79AA97}" type="pres">
      <dgm:prSet presAssocID="{8BDDAE29-F658-4751-8CDA-92F014887382}" presName="img" presStyleLbl="fgImgPlace1" presStyleIdx="1" presStyleCnt="4"/>
      <dgm:spPr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5000" b="-15000"/>
          </a:stretch>
        </a:blipFill>
      </dgm:spPr>
    </dgm:pt>
    <dgm:pt modelId="{828A7073-A481-4E97-A9FC-EAF8F9800F7C}" type="pres">
      <dgm:prSet presAssocID="{8BDDAE29-F658-4751-8CDA-92F014887382}" presName="text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A0EECE-733B-4C61-9865-BA2CB74EB7C6}" type="pres">
      <dgm:prSet presAssocID="{5C84C0A8-C01E-4146-A070-3E302C6E9FB6}" presName="spacer" presStyleCnt="0"/>
      <dgm:spPr/>
    </dgm:pt>
    <dgm:pt modelId="{97F830F8-82E7-448D-BBB5-C0B623DA38FF}" type="pres">
      <dgm:prSet presAssocID="{69840FCA-C2CF-4D45-AF47-CC02D8FB9A7B}" presName="comp" presStyleCnt="0"/>
      <dgm:spPr/>
    </dgm:pt>
    <dgm:pt modelId="{11B1187E-9A99-4E3D-8CF7-950A2A72D514}" type="pres">
      <dgm:prSet presAssocID="{69840FCA-C2CF-4D45-AF47-CC02D8FB9A7B}" presName="box" presStyleLbl="node1" presStyleIdx="2" presStyleCnt="4"/>
      <dgm:spPr/>
      <dgm:t>
        <a:bodyPr/>
        <a:lstStyle/>
        <a:p>
          <a:endParaRPr lang="cs-CZ"/>
        </a:p>
      </dgm:t>
    </dgm:pt>
    <dgm:pt modelId="{E2700CDF-5A83-407C-86F0-07A2B4896009}" type="pres">
      <dgm:prSet presAssocID="{69840FCA-C2CF-4D45-AF47-CC02D8FB9A7B}" presName="img" presStyleLbl="fgImgPlace1" presStyleIdx="2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1000" b="-31000"/>
          </a:stretch>
        </a:blipFill>
      </dgm:spPr>
      <dgm:t>
        <a:bodyPr/>
        <a:lstStyle/>
        <a:p>
          <a:endParaRPr lang="cs-CZ"/>
        </a:p>
      </dgm:t>
    </dgm:pt>
    <dgm:pt modelId="{079C93C6-9EB9-4D96-802B-3636351C0362}" type="pres">
      <dgm:prSet presAssocID="{69840FCA-C2CF-4D45-AF47-CC02D8FB9A7B}" presName="text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D78F01-5F84-4A83-B219-9AAA1849ADFA}" type="pres">
      <dgm:prSet presAssocID="{657ACEA4-28D5-4FFC-91E1-7F5F9581D2D4}" presName="spacer" presStyleCnt="0"/>
      <dgm:spPr/>
    </dgm:pt>
    <dgm:pt modelId="{F9214538-99E0-4823-AAD3-CFA355B72E50}" type="pres">
      <dgm:prSet presAssocID="{AC9D81EF-EFD4-48A7-8CAC-3F0F59648898}" presName="comp" presStyleCnt="0"/>
      <dgm:spPr/>
    </dgm:pt>
    <dgm:pt modelId="{71BB37C1-A855-46DE-AB5E-D2862ACF19FB}" type="pres">
      <dgm:prSet presAssocID="{AC9D81EF-EFD4-48A7-8CAC-3F0F59648898}" presName="box" presStyleLbl="node1" presStyleIdx="3" presStyleCnt="4"/>
      <dgm:spPr/>
      <dgm:t>
        <a:bodyPr/>
        <a:lstStyle/>
        <a:p>
          <a:endParaRPr lang="cs-CZ"/>
        </a:p>
      </dgm:t>
    </dgm:pt>
    <dgm:pt modelId="{F07C46FD-D51C-494C-B764-0B328C94FCD7}" type="pres">
      <dgm:prSet presAssocID="{AC9D81EF-EFD4-48A7-8CAC-3F0F59648898}" presName="img" presStyleLbl="fgImgPlace1" presStyleIdx="3" presStyleCnt="4"/>
      <dgm:spPr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5000" b="-35000"/>
          </a:stretch>
        </a:blipFill>
      </dgm:spPr>
    </dgm:pt>
    <dgm:pt modelId="{ED72C8EC-F101-42EA-A501-B2F14097B00A}" type="pres">
      <dgm:prSet presAssocID="{AC9D81EF-EFD4-48A7-8CAC-3F0F59648898}" presName="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47EB8EF-F298-4875-9FF2-76A4D7FD8798}" srcId="{8BDDAE29-F658-4751-8CDA-92F014887382}" destId="{D947D086-20E4-44BD-9348-7D559D10A505}" srcOrd="0" destOrd="0" parTransId="{E86FA257-A86B-4429-8C8F-12213CAD9177}" sibTransId="{942677ED-9736-4731-BC81-00D342D498D9}"/>
    <dgm:cxn modelId="{26525EC6-1CEA-49AE-BDD9-4F36946B7270}" srcId="{8BDDAE29-F658-4751-8CDA-92F014887382}" destId="{27FC944F-82E2-444F-BEE7-3AD7C7D21645}" srcOrd="1" destOrd="0" parTransId="{958A60E7-3D18-4F5E-8E26-EA31F7BC3369}" sibTransId="{3018D35B-4A4E-4B74-A9BD-73D7C8571AB1}"/>
    <dgm:cxn modelId="{C9CA8181-B3D1-4F5F-ABF9-67D3C2B3C896}" srcId="{65ACCA9D-07E2-4ECD-AE1A-2FD5B5B9B15C}" destId="{D57F50C1-64AD-4EF2-86D3-9A6874EA60EE}" srcOrd="0" destOrd="0" parTransId="{B02F2619-1BC4-4E19-864B-6CF9FB9BF856}" sibTransId="{979EF081-8715-49D5-AE26-2F634C663856}"/>
    <dgm:cxn modelId="{FD56A42A-0303-40AA-9DDC-66B5172B0757}" type="presOf" srcId="{D57F50C1-64AD-4EF2-86D3-9A6874EA60EE}" destId="{8BAD8479-7AAC-412A-A692-A964F141CF7E}" srcOrd="0" destOrd="1" presId="urn:microsoft.com/office/officeart/2005/8/layout/vList4"/>
    <dgm:cxn modelId="{D3F2524D-444C-4472-B301-BC96D62AE7D0}" type="presOf" srcId="{8BDDAE29-F658-4751-8CDA-92F014887382}" destId="{725A227A-B26B-4E70-9E3F-4D06F0805192}" srcOrd="0" destOrd="0" presId="urn:microsoft.com/office/officeart/2005/8/layout/vList4"/>
    <dgm:cxn modelId="{74C409E5-4B99-41B2-89EB-CEBD2C692FD8}" type="presOf" srcId="{D57F50C1-64AD-4EF2-86D3-9A6874EA60EE}" destId="{81D1384D-71A9-49CB-A52B-81F959A701F3}" srcOrd="1" destOrd="1" presId="urn:microsoft.com/office/officeart/2005/8/layout/vList4"/>
    <dgm:cxn modelId="{B7081EE5-A555-402F-9791-5954E6B9E708}" srcId="{79D8C064-1F06-4E3E-81A3-266AE7D1AF5B}" destId="{AC9D81EF-EFD4-48A7-8CAC-3F0F59648898}" srcOrd="3" destOrd="0" parTransId="{603884F8-B357-4FB2-8059-C489645B31B1}" sibTransId="{246923C2-63E4-480D-81C9-70693565BB58}"/>
    <dgm:cxn modelId="{38C8C99A-C75E-4355-AC18-9E920353686F}" type="presOf" srcId="{AC9D81EF-EFD4-48A7-8CAC-3F0F59648898}" destId="{ED72C8EC-F101-42EA-A501-B2F14097B00A}" srcOrd="1" destOrd="0" presId="urn:microsoft.com/office/officeart/2005/8/layout/vList4"/>
    <dgm:cxn modelId="{FB1BEEAC-CB53-417B-A9C9-E6E39D370D97}" type="presOf" srcId="{65ACCA9D-07E2-4ECD-AE1A-2FD5B5B9B15C}" destId="{8BAD8479-7AAC-412A-A692-A964F141CF7E}" srcOrd="0" destOrd="0" presId="urn:microsoft.com/office/officeart/2005/8/layout/vList4"/>
    <dgm:cxn modelId="{9CC32013-A27A-4160-B0E4-81F13CFF30D8}" type="presOf" srcId="{27FC944F-82E2-444F-BEE7-3AD7C7D21645}" destId="{725A227A-B26B-4E70-9E3F-4D06F0805192}" srcOrd="0" destOrd="2" presId="urn:microsoft.com/office/officeart/2005/8/layout/vList4"/>
    <dgm:cxn modelId="{53056D55-F33A-48F9-8F74-367322429804}" type="presOf" srcId="{69840FCA-C2CF-4D45-AF47-CC02D8FB9A7B}" destId="{11B1187E-9A99-4E3D-8CF7-950A2A72D514}" srcOrd="0" destOrd="0" presId="urn:microsoft.com/office/officeart/2005/8/layout/vList4"/>
    <dgm:cxn modelId="{32EE1B13-3DFB-4300-944D-CBD04C2A9598}" type="presOf" srcId="{8BDDAE29-F658-4751-8CDA-92F014887382}" destId="{828A7073-A481-4E97-A9FC-EAF8F9800F7C}" srcOrd="1" destOrd="0" presId="urn:microsoft.com/office/officeart/2005/8/layout/vList4"/>
    <dgm:cxn modelId="{1E20993C-B838-4140-99EA-F91BC2B2022F}" type="presOf" srcId="{BBAC9B6C-C4E2-49BC-BEAB-D2AB6808B3CE}" destId="{079C93C6-9EB9-4D96-802B-3636351C0362}" srcOrd="1" destOrd="1" presId="urn:microsoft.com/office/officeart/2005/8/layout/vList4"/>
    <dgm:cxn modelId="{38FB4B6E-744A-4901-8D3A-3227849833B8}" type="presOf" srcId="{AC9D81EF-EFD4-48A7-8CAC-3F0F59648898}" destId="{71BB37C1-A855-46DE-AB5E-D2862ACF19FB}" srcOrd="0" destOrd="0" presId="urn:microsoft.com/office/officeart/2005/8/layout/vList4"/>
    <dgm:cxn modelId="{2440D1AA-2373-47CA-94AB-94F01D9D4F83}" srcId="{79D8C064-1F06-4E3E-81A3-266AE7D1AF5B}" destId="{65ACCA9D-07E2-4ECD-AE1A-2FD5B5B9B15C}" srcOrd="0" destOrd="0" parTransId="{995A7FF1-7A5F-40DC-8E0F-3BE14B15AED1}" sibTransId="{ECE706E8-CEEF-4AE2-AEA7-09B281A44D60}"/>
    <dgm:cxn modelId="{FF5DFD93-090B-459E-99AC-80085123D276}" srcId="{69840FCA-C2CF-4D45-AF47-CC02D8FB9A7B}" destId="{BBAC9B6C-C4E2-49BC-BEAB-D2AB6808B3CE}" srcOrd="0" destOrd="0" parTransId="{95641B72-C0DE-4EDF-9D22-3C1926F2D24D}" sibTransId="{F832BED2-B416-4BD9-8F20-281E8FAE10B4}"/>
    <dgm:cxn modelId="{C4FB4B12-8F01-4289-B1E5-1BA113933CAD}" type="presOf" srcId="{4BCE5E79-3B82-4A3C-B089-76F3482F9380}" destId="{ED72C8EC-F101-42EA-A501-B2F14097B00A}" srcOrd="1" destOrd="1" presId="urn:microsoft.com/office/officeart/2005/8/layout/vList4"/>
    <dgm:cxn modelId="{2A402709-C027-4E6A-9DE5-695BFA63EEDF}" type="presOf" srcId="{85FD8084-BF94-4F70-9E90-D1F3F23A9962}" destId="{81D1384D-71A9-49CB-A52B-81F959A701F3}" srcOrd="1" destOrd="2" presId="urn:microsoft.com/office/officeart/2005/8/layout/vList4"/>
    <dgm:cxn modelId="{D9504A34-22FF-41F1-BC3E-6BD247AAE05B}" type="presOf" srcId="{BBAC9B6C-C4E2-49BC-BEAB-D2AB6808B3CE}" destId="{11B1187E-9A99-4E3D-8CF7-950A2A72D514}" srcOrd="0" destOrd="1" presId="urn:microsoft.com/office/officeart/2005/8/layout/vList4"/>
    <dgm:cxn modelId="{2B482B9B-BD2C-4422-AF3A-188247BD21F0}" type="presOf" srcId="{69840FCA-C2CF-4D45-AF47-CC02D8FB9A7B}" destId="{079C93C6-9EB9-4D96-802B-3636351C0362}" srcOrd="1" destOrd="0" presId="urn:microsoft.com/office/officeart/2005/8/layout/vList4"/>
    <dgm:cxn modelId="{7135221C-632F-4922-A6A0-6B2CB2C11816}" srcId="{79D8C064-1F06-4E3E-81A3-266AE7D1AF5B}" destId="{8BDDAE29-F658-4751-8CDA-92F014887382}" srcOrd="1" destOrd="0" parTransId="{AD6ADC2A-BB43-4DCB-AC3E-7C08C2AED919}" sibTransId="{5C84C0A8-C01E-4146-A070-3E302C6E9FB6}"/>
    <dgm:cxn modelId="{957DBDC7-EB44-47E4-9F0C-85421F079E1B}" type="presOf" srcId="{D947D086-20E4-44BD-9348-7D559D10A505}" destId="{828A7073-A481-4E97-A9FC-EAF8F9800F7C}" srcOrd="1" destOrd="1" presId="urn:microsoft.com/office/officeart/2005/8/layout/vList4"/>
    <dgm:cxn modelId="{B52346F4-0853-4F08-9664-46DFE1C2DE42}" srcId="{79D8C064-1F06-4E3E-81A3-266AE7D1AF5B}" destId="{69840FCA-C2CF-4D45-AF47-CC02D8FB9A7B}" srcOrd="2" destOrd="0" parTransId="{2E8EA30D-B793-42F9-8FE1-53D95AEF3449}" sibTransId="{657ACEA4-28D5-4FFC-91E1-7F5F9581D2D4}"/>
    <dgm:cxn modelId="{32EB5257-FD8E-4076-89E0-2420B8FE1EAF}" type="presOf" srcId="{79D8C064-1F06-4E3E-81A3-266AE7D1AF5B}" destId="{03232D50-7362-47C6-B29B-BDCF5F24A00A}" srcOrd="0" destOrd="0" presId="urn:microsoft.com/office/officeart/2005/8/layout/vList4"/>
    <dgm:cxn modelId="{B1C0DD86-AAC5-487D-8C97-6F9DF5510C4A}" srcId="{AC9D81EF-EFD4-48A7-8CAC-3F0F59648898}" destId="{4BCE5E79-3B82-4A3C-B089-76F3482F9380}" srcOrd="0" destOrd="0" parTransId="{51E7618A-E3A7-436E-A4C1-38610DD87FCD}" sibTransId="{856989C7-E099-493A-B5A7-DA64F61B43AB}"/>
    <dgm:cxn modelId="{1EB596EC-88E2-4EE7-A557-227D0F95FA31}" srcId="{65ACCA9D-07E2-4ECD-AE1A-2FD5B5B9B15C}" destId="{85FD8084-BF94-4F70-9E90-D1F3F23A9962}" srcOrd="1" destOrd="0" parTransId="{3486158B-23E1-476A-9CF5-F7EBC854DF01}" sibTransId="{1A938A23-150E-4934-B107-FCDE80E62541}"/>
    <dgm:cxn modelId="{A0152AF8-31E1-45D3-9E6F-3BC3F20DBBAA}" type="presOf" srcId="{4BCE5E79-3B82-4A3C-B089-76F3482F9380}" destId="{71BB37C1-A855-46DE-AB5E-D2862ACF19FB}" srcOrd="0" destOrd="1" presId="urn:microsoft.com/office/officeart/2005/8/layout/vList4"/>
    <dgm:cxn modelId="{D8E85618-ECA9-424F-A2B9-A452B3B0B2D4}" type="presOf" srcId="{D947D086-20E4-44BD-9348-7D559D10A505}" destId="{725A227A-B26B-4E70-9E3F-4D06F0805192}" srcOrd="0" destOrd="1" presId="urn:microsoft.com/office/officeart/2005/8/layout/vList4"/>
    <dgm:cxn modelId="{CABAA955-2008-4C78-A221-53CB18622561}" type="presOf" srcId="{27FC944F-82E2-444F-BEE7-3AD7C7D21645}" destId="{828A7073-A481-4E97-A9FC-EAF8F9800F7C}" srcOrd="1" destOrd="2" presId="urn:microsoft.com/office/officeart/2005/8/layout/vList4"/>
    <dgm:cxn modelId="{FACC81EE-1B0F-4A39-81C8-0A4DD244A7DB}" type="presOf" srcId="{85FD8084-BF94-4F70-9E90-D1F3F23A9962}" destId="{8BAD8479-7AAC-412A-A692-A964F141CF7E}" srcOrd="0" destOrd="2" presId="urn:microsoft.com/office/officeart/2005/8/layout/vList4"/>
    <dgm:cxn modelId="{FBFC0097-0EDA-44F7-BBCB-88E517E0A728}" type="presOf" srcId="{65ACCA9D-07E2-4ECD-AE1A-2FD5B5B9B15C}" destId="{81D1384D-71A9-49CB-A52B-81F959A701F3}" srcOrd="1" destOrd="0" presId="urn:microsoft.com/office/officeart/2005/8/layout/vList4"/>
    <dgm:cxn modelId="{59844E72-240A-49CE-BE5F-8CA3F68D5AFE}" type="presParOf" srcId="{03232D50-7362-47C6-B29B-BDCF5F24A00A}" destId="{E0F03F6B-8A28-40AD-9379-3B40C7D48BAA}" srcOrd="0" destOrd="0" presId="urn:microsoft.com/office/officeart/2005/8/layout/vList4"/>
    <dgm:cxn modelId="{659C4276-C73E-496C-BCCB-B7D5FB870290}" type="presParOf" srcId="{E0F03F6B-8A28-40AD-9379-3B40C7D48BAA}" destId="{8BAD8479-7AAC-412A-A692-A964F141CF7E}" srcOrd="0" destOrd="0" presId="urn:microsoft.com/office/officeart/2005/8/layout/vList4"/>
    <dgm:cxn modelId="{CDA51EFC-04FC-48AA-AB5E-08BB1D561C9A}" type="presParOf" srcId="{E0F03F6B-8A28-40AD-9379-3B40C7D48BAA}" destId="{10FB2328-B439-4230-9ACE-49EB59AC20A9}" srcOrd="1" destOrd="0" presId="urn:microsoft.com/office/officeart/2005/8/layout/vList4"/>
    <dgm:cxn modelId="{43C532AE-33A6-4071-A50E-6FB41EDAB9BF}" type="presParOf" srcId="{E0F03F6B-8A28-40AD-9379-3B40C7D48BAA}" destId="{81D1384D-71A9-49CB-A52B-81F959A701F3}" srcOrd="2" destOrd="0" presId="urn:microsoft.com/office/officeart/2005/8/layout/vList4"/>
    <dgm:cxn modelId="{EAAE093B-5417-46A3-AA11-7C7543DD8A59}" type="presParOf" srcId="{03232D50-7362-47C6-B29B-BDCF5F24A00A}" destId="{22C9ACC6-89F4-499C-9D80-44A149432A08}" srcOrd="1" destOrd="0" presId="urn:microsoft.com/office/officeart/2005/8/layout/vList4"/>
    <dgm:cxn modelId="{EE619ADF-2D54-4474-9962-55E4BE551280}" type="presParOf" srcId="{03232D50-7362-47C6-B29B-BDCF5F24A00A}" destId="{200201CA-9543-4910-BAFE-88C11D6B41CC}" srcOrd="2" destOrd="0" presId="urn:microsoft.com/office/officeart/2005/8/layout/vList4"/>
    <dgm:cxn modelId="{B3855FCA-CFD4-4D73-99A2-630A56C361CC}" type="presParOf" srcId="{200201CA-9543-4910-BAFE-88C11D6B41CC}" destId="{725A227A-B26B-4E70-9E3F-4D06F0805192}" srcOrd="0" destOrd="0" presId="urn:microsoft.com/office/officeart/2005/8/layout/vList4"/>
    <dgm:cxn modelId="{1D0503DC-90F0-4643-BB26-DE2DED32B6EB}" type="presParOf" srcId="{200201CA-9543-4910-BAFE-88C11D6B41CC}" destId="{077B4EEE-E0E8-417F-A354-23616E79AA97}" srcOrd="1" destOrd="0" presId="urn:microsoft.com/office/officeart/2005/8/layout/vList4"/>
    <dgm:cxn modelId="{5411DF90-788B-49F7-B1BC-6E6C3FD20589}" type="presParOf" srcId="{200201CA-9543-4910-BAFE-88C11D6B41CC}" destId="{828A7073-A481-4E97-A9FC-EAF8F9800F7C}" srcOrd="2" destOrd="0" presId="urn:microsoft.com/office/officeart/2005/8/layout/vList4"/>
    <dgm:cxn modelId="{BF86E733-217C-4424-B433-270227A340B4}" type="presParOf" srcId="{03232D50-7362-47C6-B29B-BDCF5F24A00A}" destId="{7DA0EECE-733B-4C61-9865-BA2CB74EB7C6}" srcOrd="3" destOrd="0" presId="urn:microsoft.com/office/officeart/2005/8/layout/vList4"/>
    <dgm:cxn modelId="{92B014FD-8D49-4290-8B94-3D3928F1E097}" type="presParOf" srcId="{03232D50-7362-47C6-B29B-BDCF5F24A00A}" destId="{97F830F8-82E7-448D-BBB5-C0B623DA38FF}" srcOrd="4" destOrd="0" presId="urn:microsoft.com/office/officeart/2005/8/layout/vList4"/>
    <dgm:cxn modelId="{63E6D1EB-CD90-46C6-8BE0-6657F180C3DB}" type="presParOf" srcId="{97F830F8-82E7-448D-BBB5-C0B623DA38FF}" destId="{11B1187E-9A99-4E3D-8CF7-950A2A72D514}" srcOrd="0" destOrd="0" presId="urn:microsoft.com/office/officeart/2005/8/layout/vList4"/>
    <dgm:cxn modelId="{CBDD5FAC-A465-4E45-8185-C8D9922C9BFB}" type="presParOf" srcId="{97F830F8-82E7-448D-BBB5-C0B623DA38FF}" destId="{E2700CDF-5A83-407C-86F0-07A2B4896009}" srcOrd="1" destOrd="0" presId="urn:microsoft.com/office/officeart/2005/8/layout/vList4"/>
    <dgm:cxn modelId="{81E85C0A-83EB-4BF9-9A8B-EC8746276358}" type="presParOf" srcId="{97F830F8-82E7-448D-BBB5-C0B623DA38FF}" destId="{079C93C6-9EB9-4D96-802B-3636351C0362}" srcOrd="2" destOrd="0" presId="urn:microsoft.com/office/officeart/2005/8/layout/vList4"/>
    <dgm:cxn modelId="{8F6BC6E0-2504-4D4E-9589-74F147AAB1B1}" type="presParOf" srcId="{03232D50-7362-47C6-B29B-BDCF5F24A00A}" destId="{EDD78F01-5F84-4A83-B219-9AAA1849ADFA}" srcOrd="5" destOrd="0" presId="urn:microsoft.com/office/officeart/2005/8/layout/vList4"/>
    <dgm:cxn modelId="{B7541041-30FC-401C-B4AE-6CE13737C4C7}" type="presParOf" srcId="{03232D50-7362-47C6-B29B-BDCF5F24A00A}" destId="{F9214538-99E0-4823-AAD3-CFA355B72E50}" srcOrd="6" destOrd="0" presId="urn:microsoft.com/office/officeart/2005/8/layout/vList4"/>
    <dgm:cxn modelId="{CCE52FBF-014F-4226-A306-EC7BE47B5D0C}" type="presParOf" srcId="{F9214538-99E0-4823-AAD3-CFA355B72E50}" destId="{71BB37C1-A855-46DE-AB5E-D2862ACF19FB}" srcOrd="0" destOrd="0" presId="urn:microsoft.com/office/officeart/2005/8/layout/vList4"/>
    <dgm:cxn modelId="{36EF2EA9-37BD-47C5-94F2-FE3880FDA9F7}" type="presParOf" srcId="{F9214538-99E0-4823-AAD3-CFA355B72E50}" destId="{F07C46FD-D51C-494C-B764-0B328C94FCD7}" srcOrd="1" destOrd="0" presId="urn:microsoft.com/office/officeart/2005/8/layout/vList4"/>
    <dgm:cxn modelId="{2C1214F5-8D11-4AE0-8123-F1DF10614D91}" type="presParOf" srcId="{F9214538-99E0-4823-AAD3-CFA355B72E50}" destId="{ED72C8EC-F101-42EA-A501-B2F14097B00A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BEC191A-C8D9-4921-9071-E44941C96FB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72F1637-180D-42F6-8B63-AA717614F68C}">
      <dgm:prSet custT="1"/>
      <dgm:spPr>
        <a:solidFill>
          <a:schemeClr val="accent2">
            <a:lumMod val="75000"/>
          </a:schemeClr>
        </a:solidFill>
      </dgm:spPr>
      <dgm:t>
        <a:bodyPr/>
        <a:lstStyle/>
        <a:p>
          <a:pPr rtl="0"/>
          <a:r>
            <a:rPr lang="cs-CZ" sz="2400" dirty="0" smtClean="0"/>
            <a:t>Podtrhni </a:t>
          </a:r>
          <a:r>
            <a:rPr lang="cs-CZ" sz="2400" dirty="0" err="1" smtClean="0"/>
            <a:t>podst</a:t>
          </a:r>
          <a:r>
            <a:rPr lang="cs-CZ" sz="2400" dirty="0" smtClean="0"/>
            <a:t>. jména rodu </a:t>
          </a:r>
          <a:r>
            <a:rPr lang="cs-CZ" sz="2400" dirty="0" smtClean="0">
              <a:solidFill>
                <a:srgbClr val="4C17AB"/>
              </a:solidFill>
            </a:rPr>
            <a:t>středního</a:t>
          </a:r>
          <a:r>
            <a:rPr lang="cs-CZ" sz="2400" dirty="0" smtClean="0"/>
            <a:t> </a:t>
          </a:r>
          <a:r>
            <a:rPr lang="cs-CZ" sz="2400" dirty="0" smtClean="0">
              <a:solidFill>
                <a:srgbClr val="4C17AB"/>
              </a:solidFill>
            </a:rPr>
            <a:t>modře</a:t>
          </a:r>
          <a:r>
            <a:rPr lang="cs-CZ" sz="2400" dirty="0" smtClean="0"/>
            <a:t> a rodu </a:t>
          </a:r>
          <a:r>
            <a:rPr lang="cs-CZ" sz="2400" dirty="0" smtClean="0">
              <a:solidFill>
                <a:srgbClr val="FF0000"/>
              </a:solidFill>
            </a:rPr>
            <a:t>ženského červeně</a:t>
          </a:r>
          <a:r>
            <a:rPr lang="cs-CZ" sz="2400" dirty="0" smtClean="0"/>
            <a:t>. Rod </a:t>
          </a:r>
          <a:r>
            <a:rPr lang="cs-CZ" sz="2400" dirty="0" smtClean="0">
              <a:solidFill>
                <a:srgbClr val="FFFF00"/>
              </a:solidFill>
            </a:rPr>
            <a:t>mužský škrtni</a:t>
          </a:r>
          <a:r>
            <a:rPr lang="cs-CZ" sz="2400" dirty="0" smtClean="0"/>
            <a:t>. Spoj každý řádek se správným vzorem. Doplň i/y</a:t>
          </a:r>
          <a:endParaRPr lang="cs-CZ" sz="2400" dirty="0"/>
        </a:p>
      </dgm:t>
    </dgm:pt>
    <dgm:pt modelId="{A6803493-F44D-4C98-9490-B3B2DA41ED42}" type="parTrans" cxnId="{0B1AE5DD-14F0-4C1D-B2CA-631AF09A6E82}">
      <dgm:prSet/>
      <dgm:spPr/>
      <dgm:t>
        <a:bodyPr/>
        <a:lstStyle/>
        <a:p>
          <a:endParaRPr lang="cs-CZ"/>
        </a:p>
      </dgm:t>
    </dgm:pt>
    <dgm:pt modelId="{B275B4A2-D93D-4A45-AAA9-F3A33996EE79}" type="sibTrans" cxnId="{0B1AE5DD-14F0-4C1D-B2CA-631AF09A6E82}">
      <dgm:prSet/>
      <dgm:spPr/>
      <dgm:t>
        <a:bodyPr/>
        <a:lstStyle/>
        <a:p>
          <a:endParaRPr lang="cs-CZ"/>
        </a:p>
      </dgm:t>
    </dgm:pt>
    <dgm:pt modelId="{B7C94E48-8A40-418D-984F-531CEED2FDD3}" type="pres">
      <dgm:prSet presAssocID="{6BEC191A-C8D9-4921-9071-E44941C96FB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B5C3AC9-8B4C-49C8-893F-E3DE5FBC4F0A}" type="pres">
      <dgm:prSet presAssocID="{F72F1637-180D-42F6-8B63-AA717614F68C}" presName="parentText" presStyleLbl="node1" presStyleIdx="0" presStyleCnt="1" custScaleY="375272" custLinFactNeighborY="496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92D3C33-5D14-4867-9B2D-82A76CC11AC8}" type="presOf" srcId="{6BEC191A-C8D9-4921-9071-E44941C96FBC}" destId="{B7C94E48-8A40-418D-984F-531CEED2FDD3}" srcOrd="0" destOrd="0" presId="urn:microsoft.com/office/officeart/2005/8/layout/vList2"/>
    <dgm:cxn modelId="{0B1AE5DD-14F0-4C1D-B2CA-631AF09A6E82}" srcId="{6BEC191A-C8D9-4921-9071-E44941C96FBC}" destId="{F72F1637-180D-42F6-8B63-AA717614F68C}" srcOrd="0" destOrd="0" parTransId="{A6803493-F44D-4C98-9490-B3B2DA41ED42}" sibTransId="{B275B4A2-D93D-4A45-AAA9-F3A33996EE79}"/>
    <dgm:cxn modelId="{7F2FE9B0-3B75-46EF-B358-36573BA98B1B}" type="presOf" srcId="{F72F1637-180D-42F6-8B63-AA717614F68C}" destId="{0B5C3AC9-8B4C-49C8-893F-E3DE5FBC4F0A}" srcOrd="0" destOrd="0" presId="urn:microsoft.com/office/officeart/2005/8/layout/vList2"/>
    <dgm:cxn modelId="{C769F088-A55A-4F10-859F-2470B2BF0343}" type="presParOf" srcId="{B7C94E48-8A40-418D-984F-531CEED2FDD3}" destId="{0B5C3AC9-8B4C-49C8-893F-E3DE5FBC4F0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BEC191A-C8D9-4921-9071-E44941C96FB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72F1637-180D-42F6-8B63-AA717614F68C}">
      <dgm:prSet custT="1"/>
      <dgm:spPr>
        <a:solidFill>
          <a:schemeClr val="accent2">
            <a:lumMod val="75000"/>
          </a:schemeClr>
        </a:solidFill>
      </dgm:spPr>
      <dgm:t>
        <a:bodyPr/>
        <a:lstStyle/>
        <a:p>
          <a:pPr rtl="0"/>
          <a:r>
            <a:rPr lang="cs-CZ" sz="2400" dirty="0" smtClean="0"/>
            <a:t>Podtrhni </a:t>
          </a:r>
          <a:r>
            <a:rPr lang="cs-CZ" sz="2400" dirty="0" err="1" smtClean="0"/>
            <a:t>podst</a:t>
          </a:r>
          <a:r>
            <a:rPr lang="cs-CZ" sz="2400" dirty="0" smtClean="0"/>
            <a:t>. jména rodu </a:t>
          </a:r>
          <a:r>
            <a:rPr lang="cs-CZ" sz="2400" dirty="0" smtClean="0">
              <a:solidFill>
                <a:srgbClr val="4C17AB"/>
              </a:solidFill>
            </a:rPr>
            <a:t>středního</a:t>
          </a:r>
          <a:r>
            <a:rPr lang="cs-CZ" sz="2400" dirty="0" smtClean="0"/>
            <a:t> </a:t>
          </a:r>
          <a:r>
            <a:rPr lang="cs-CZ" sz="2400" dirty="0" smtClean="0">
              <a:solidFill>
                <a:srgbClr val="4C17AB"/>
              </a:solidFill>
            </a:rPr>
            <a:t>modře</a:t>
          </a:r>
          <a:r>
            <a:rPr lang="cs-CZ" sz="2400" dirty="0" smtClean="0"/>
            <a:t> a rodu </a:t>
          </a:r>
          <a:r>
            <a:rPr lang="cs-CZ" sz="2400" dirty="0" smtClean="0">
              <a:solidFill>
                <a:srgbClr val="FF0000"/>
              </a:solidFill>
            </a:rPr>
            <a:t>ženského červeně</a:t>
          </a:r>
          <a:r>
            <a:rPr lang="cs-CZ" sz="2400" dirty="0" smtClean="0"/>
            <a:t>. Rod </a:t>
          </a:r>
          <a:r>
            <a:rPr lang="cs-CZ" sz="2400" dirty="0" smtClean="0">
              <a:solidFill>
                <a:srgbClr val="FFFF00"/>
              </a:solidFill>
            </a:rPr>
            <a:t>mužský škrtni</a:t>
          </a:r>
          <a:r>
            <a:rPr lang="cs-CZ" sz="2400" dirty="0" smtClean="0"/>
            <a:t>. Spoj každý řádek se správným vzorem. Doplň i/y:</a:t>
          </a:r>
          <a:endParaRPr lang="cs-CZ" sz="2400" dirty="0"/>
        </a:p>
      </dgm:t>
    </dgm:pt>
    <dgm:pt modelId="{A6803493-F44D-4C98-9490-B3B2DA41ED42}" type="parTrans" cxnId="{0B1AE5DD-14F0-4C1D-B2CA-631AF09A6E82}">
      <dgm:prSet/>
      <dgm:spPr/>
      <dgm:t>
        <a:bodyPr/>
        <a:lstStyle/>
        <a:p>
          <a:endParaRPr lang="cs-CZ"/>
        </a:p>
      </dgm:t>
    </dgm:pt>
    <dgm:pt modelId="{B275B4A2-D93D-4A45-AAA9-F3A33996EE79}" type="sibTrans" cxnId="{0B1AE5DD-14F0-4C1D-B2CA-631AF09A6E82}">
      <dgm:prSet/>
      <dgm:spPr/>
      <dgm:t>
        <a:bodyPr/>
        <a:lstStyle/>
        <a:p>
          <a:endParaRPr lang="cs-CZ"/>
        </a:p>
      </dgm:t>
    </dgm:pt>
    <dgm:pt modelId="{B7C94E48-8A40-418D-984F-531CEED2FDD3}" type="pres">
      <dgm:prSet presAssocID="{6BEC191A-C8D9-4921-9071-E44941C96FB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B5C3AC9-8B4C-49C8-893F-E3DE5FBC4F0A}" type="pres">
      <dgm:prSet presAssocID="{F72F1637-180D-42F6-8B63-AA717614F68C}" presName="parentText" presStyleLbl="node1" presStyleIdx="0" presStyleCnt="1" custScaleY="365335" custLinFactNeighborY="496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B1AE5DD-14F0-4C1D-B2CA-631AF09A6E82}" srcId="{6BEC191A-C8D9-4921-9071-E44941C96FBC}" destId="{F72F1637-180D-42F6-8B63-AA717614F68C}" srcOrd="0" destOrd="0" parTransId="{A6803493-F44D-4C98-9490-B3B2DA41ED42}" sibTransId="{B275B4A2-D93D-4A45-AAA9-F3A33996EE79}"/>
    <dgm:cxn modelId="{CE7BBE27-AF72-4BAA-8032-C2221507C94E}" type="presOf" srcId="{6BEC191A-C8D9-4921-9071-E44941C96FBC}" destId="{B7C94E48-8A40-418D-984F-531CEED2FDD3}" srcOrd="0" destOrd="0" presId="urn:microsoft.com/office/officeart/2005/8/layout/vList2"/>
    <dgm:cxn modelId="{CA3602CE-EE5A-4F96-A32D-775D5FA5506D}" type="presOf" srcId="{F72F1637-180D-42F6-8B63-AA717614F68C}" destId="{0B5C3AC9-8B4C-49C8-893F-E3DE5FBC4F0A}" srcOrd="0" destOrd="0" presId="urn:microsoft.com/office/officeart/2005/8/layout/vList2"/>
    <dgm:cxn modelId="{84896D9E-5B8F-4E5B-9B2D-EA5E98E8B7B3}" type="presParOf" srcId="{B7C94E48-8A40-418D-984F-531CEED2FDD3}" destId="{0B5C3AC9-8B4C-49C8-893F-E3DE5FBC4F0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BEC191A-C8D9-4921-9071-E44941C96FB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72F1637-180D-42F6-8B63-AA717614F68C}">
      <dgm:prSet custT="1"/>
      <dgm:spPr>
        <a:solidFill>
          <a:schemeClr val="accent2">
            <a:lumMod val="75000"/>
          </a:schemeClr>
        </a:solidFill>
      </dgm:spPr>
      <dgm:t>
        <a:bodyPr/>
        <a:lstStyle/>
        <a:p>
          <a:pPr rtl="0"/>
          <a:r>
            <a:rPr lang="cs-CZ" sz="2400" dirty="0" smtClean="0"/>
            <a:t>Podtrhni </a:t>
          </a:r>
          <a:r>
            <a:rPr lang="cs-CZ" sz="2400" dirty="0" err="1" smtClean="0"/>
            <a:t>podst</a:t>
          </a:r>
          <a:r>
            <a:rPr lang="cs-CZ" sz="2400" dirty="0" smtClean="0"/>
            <a:t>. jména rodu </a:t>
          </a:r>
          <a:r>
            <a:rPr lang="cs-CZ" sz="2400" dirty="0" smtClean="0">
              <a:solidFill>
                <a:srgbClr val="4C17AB"/>
              </a:solidFill>
            </a:rPr>
            <a:t>středního</a:t>
          </a:r>
          <a:r>
            <a:rPr lang="cs-CZ" sz="2400" dirty="0" smtClean="0"/>
            <a:t> </a:t>
          </a:r>
          <a:r>
            <a:rPr lang="cs-CZ" sz="2400" dirty="0" smtClean="0">
              <a:solidFill>
                <a:srgbClr val="4C17AB"/>
              </a:solidFill>
            </a:rPr>
            <a:t>modře</a:t>
          </a:r>
          <a:r>
            <a:rPr lang="cs-CZ" sz="2400" dirty="0" smtClean="0"/>
            <a:t> a rodu </a:t>
          </a:r>
          <a:r>
            <a:rPr lang="cs-CZ" sz="2400" dirty="0" smtClean="0">
              <a:solidFill>
                <a:srgbClr val="FF0000"/>
              </a:solidFill>
            </a:rPr>
            <a:t>ženského červeně</a:t>
          </a:r>
          <a:r>
            <a:rPr lang="cs-CZ" sz="2400" dirty="0" smtClean="0"/>
            <a:t>. Rod </a:t>
          </a:r>
          <a:r>
            <a:rPr lang="cs-CZ" sz="2400" dirty="0" smtClean="0">
              <a:solidFill>
                <a:srgbClr val="FFFF00"/>
              </a:solidFill>
            </a:rPr>
            <a:t>mužský škrtni</a:t>
          </a:r>
          <a:r>
            <a:rPr lang="cs-CZ" sz="2400" dirty="0" smtClean="0"/>
            <a:t>. Spoj každý řádek se správným vzorem. Doplň i/y:</a:t>
          </a:r>
          <a:endParaRPr lang="cs-CZ" sz="2400" dirty="0"/>
        </a:p>
      </dgm:t>
    </dgm:pt>
    <dgm:pt modelId="{A6803493-F44D-4C98-9490-B3B2DA41ED42}" type="parTrans" cxnId="{0B1AE5DD-14F0-4C1D-B2CA-631AF09A6E82}">
      <dgm:prSet/>
      <dgm:spPr/>
      <dgm:t>
        <a:bodyPr/>
        <a:lstStyle/>
        <a:p>
          <a:endParaRPr lang="cs-CZ"/>
        </a:p>
      </dgm:t>
    </dgm:pt>
    <dgm:pt modelId="{B275B4A2-D93D-4A45-AAA9-F3A33996EE79}" type="sibTrans" cxnId="{0B1AE5DD-14F0-4C1D-B2CA-631AF09A6E82}">
      <dgm:prSet/>
      <dgm:spPr/>
      <dgm:t>
        <a:bodyPr/>
        <a:lstStyle/>
        <a:p>
          <a:endParaRPr lang="cs-CZ"/>
        </a:p>
      </dgm:t>
    </dgm:pt>
    <dgm:pt modelId="{B7C94E48-8A40-418D-984F-531CEED2FDD3}" type="pres">
      <dgm:prSet presAssocID="{6BEC191A-C8D9-4921-9071-E44941C96FB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B5C3AC9-8B4C-49C8-893F-E3DE5FBC4F0A}" type="pres">
      <dgm:prSet presAssocID="{F72F1637-180D-42F6-8B63-AA717614F68C}" presName="parentText" presStyleLbl="node1" presStyleIdx="0" presStyleCnt="1" custScaleY="365335" custLinFactNeighborY="496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178845A-DD72-496C-BD1D-959A63248498}" type="presOf" srcId="{6BEC191A-C8D9-4921-9071-E44941C96FBC}" destId="{B7C94E48-8A40-418D-984F-531CEED2FDD3}" srcOrd="0" destOrd="0" presId="urn:microsoft.com/office/officeart/2005/8/layout/vList2"/>
    <dgm:cxn modelId="{0B1AE5DD-14F0-4C1D-B2CA-631AF09A6E82}" srcId="{6BEC191A-C8D9-4921-9071-E44941C96FBC}" destId="{F72F1637-180D-42F6-8B63-AA717614F68C}" srcOrd="0" destOrd="0" parTransId="{A6803493-F44D-4C98-9490-B3B2DA41ED42}" sibTransId="{B275B4A2-D93D-4A45-AAA9-F3A33996EE79}"/>
    <dgm:cxn modelId="{C45AC769-B411-4F1F-A12D-815C1B98FA40}" type="presOf" srcId="{F72F1637-180D-42F6-8B63-AA717614F68C}" destId="{0B5C3AC9-8B4C-49C8-893F-E3DE5FBC4F0A}" srcOrd="0" destOrd="0" presId="urn:microsoft.com/office/officeart/2005/8/layout/vList2"/>
    <dgm:cxn modelId="{62E93108-EA68-4D57-A846-162589C2F12F}" type="presParOf" srcId="{B7C94E48-8A40-418D-984F-531CEED2FDD3}" destId="{0B5C3AC9-8B4C-49C8-893F-E3DE5FBC4F0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BEC191A-C8D9-4921-9071-E44941C96FB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72F1637-180D-42F6-8B63-AA717614F68C}">
      <dgm:prSet custT="1"/>
      <dgm:spPr>
        <a:solidFill>
          <a:schemeClr val="accent2">
            <a:lumMod val="75000"/>
          </a:schemeClr>
        </a:solidFill>
      </dgm:spPr>
      <dgm:t>
        <a:bodyPr/>
        <a:lstStyle/>
        <a:p>
          <a:pPr rtl="0"/>
          <a:r>
            <a:rPr lang="cs-CZ" sz="2400" dirty="0" smtClean="0"/>
            <a:t>Podtrhni </a:t>
          </a:r>
          <a:r>
            <a:rPr lang="cs-CZ" sz="2400" dirty="0" err="1" smtClean="0"/>
            <a:t>podst</a:t>
          </a:r>
          <a:r>
            <a:rPr lang="cs-CZ" sz="2400" dirty="0" smtClean="0"/>
            <a:t>. jména rodu </a:t>
          </a:r>
          <a:r>
            <a:rPr lang="cs-CZ" sz="2400" dirty="0" smtClean="0">
              <a:solidFill>
                <a:srgbClr val="4C17AB"/>
              </a:solidFill>
            </a:rPr>
            <a:t>středního</a:t>
          </a:r>
          <a:r>
            <a:rPr lang="cs-CZ" sz="2400" dirty="0" smtClean="0"/>
            <a:t> </a:t>
          </a:r>
          <a:r>
            <a:rPr lang="cs-CZ" sz="2400" dirty="0" smtClean="0">
              <a:solidFill>
                <a:srgbClr val="4C17AB"/>
              </a:solidFill>
            </a:rPr>
            <a:t>modře</a:t>
          </a:r>
          <a:r>
            <a:rPr lang="cs-CZ" sz="2400" dirty="0" smtClean="0"/>
            <a:t> a rodu </a:t>
          </a:r>
          <a:r>
            <a:rPr lang="cs-CZ" sz="2400" dirty="0" smtClean="0">
              <a:solidFill>
                <a:srgbClr val="FF0000"/>
              </a:solidFill>
            </a:rPr>
            <a:t>ženského červeně</a:t>
          </a:r>
          <a:r>
            <a:rPr lang="cs-CZ" sz="2400" dirty="0" smtClean="0"/>
            <a:t>. Rod </a:t>
          </a:r>
          <a:r>
            <a:rPr lang="cs-CZ" sz="2400" dirty="0" smtClean="0">
              <a:solidFill>
                <a:srgbClr val="FFFF00"/>
              </a:solidFill>
            </a:rPr>
            <a:t>mužský škrtni</a:t>
          </a:r>
          <a:r>
            <a:rPr lang="cs-CZ" sz="2400" dirty="0" smtClean="0"/>
            <a:t>. Spoj každý řádek se správným vzorem. Doplň i/y:</a:t>
          </a:r>
          <a:endParaRPr lang="cs-CZ" sz="2400" dirty="0"/>
        </a:p>
      </dgm:t>
    </dgm:pt>
    <dgm:pt modelId="{A6803493-F44D-4C98-9490-B3B2DA41ED42}" type="parTrans" cxnId="{0B1AE5DD-14F0-4C1D-B2CA-631AF09A6E82}">
      <dgm:prSet/>
      <dgm:spPr/>
      <dgm:t>
        <a:bodyPr/>
        <a:lstStyle/>
        <a:p>
          <a:endParaRPr lang="cs-CZ"/>
        </a:p>
      </dgm:t>
    </dgm:pt>
    <dgm:pt modelId="{B275B4A2-D93D-4A45-AAA9-F3A33996EE79}" type="sibTrans" cxnId="{0B1AE5DD-14F0-4C1D-B2CA-631AF09A6E82}">
      <dgm:prSet/>
      <dgm:spPr/>
      <dgm:t>
        <a:bodyPr/>
        <a:lstStyle/>
        <a:p>
          <a:endParaRPr lang="cs-CZ"/>
        </a:p>
      </dgm:t>
    </dgm:pt>
    <dgm:pt modelId="{B7C94E48-8A40-418D-984F-531CEED2FDD3}" type="pres">
      <dgm:prSet presAssocID="{6BEC191A-C8D9-4921-9071-E44941C96FB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B5C3AC9-8B4C-49C8-893F-E3DE5FBC4F0A}" type="pres">
      <dgm:prSet presAssocID="{F72F1637-180D-42F6-8B63-AA717614F68C}" presName="parentText" presStyleLbl="node1" presStyleIdx="0" presStyleCnt="1" custScaleY="365335" custLinFactNeighborY="496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1B0AD4B-07B8-4E56-A7CE-17AD25E9E923}" type="presOf" srcId="{F72F1637-180D-42F6-8B63-AA717614F68C}" destId="{0B5C3AC9-8B4C-49C8-893F-E3DE5FBC4F0A}" srcOrd="0" destOrd="0" presId="urn:microsoft.com/office/officeart/2005/8/layout/vList2"/>
    <dgm:cxn modelId="{E2C2A731-D837-49B5-B48D-5FC853882249}" type="presOf" srcId="{6BEC191A-C8D9-4921-9071-E44941C96FBC}" destId="{B7C94E48-8A40-418D-984F-531CEED2FDD3}" srcOrd="0" destOrd="0" presId="urn:microsoft.com/office/officeart/2005/8/layout/vList2"/>
    <dgm:cxn modelId="{0B1AE5DD-14F0-4C1D-B2CA-631AF09A6E82}" srcId="{6BEC191A-C8D9-4921-9071-E44941C96FBC}" destId="{F72F1637-180D-42F6-8B63-AA717614F68C}" srcOrd="0" destOrd="0" parTransId="{A6803493-F44D-4C98-9490-B3B2DA41ED42}" sibTransId="{B275B4A2-D93D-4A45-AAA9-F3A33996EE79}"/>
    <dgm:cxn modelId="{F19C1ABF-AD5B-4240-A901-71F97F2F13E5}" type="presParOf" srcId="{B7C94E48-8A40-418D-984F-531CEED2FDD3}" destId="{0B5C3AC9-8B4C-49C8-893F-E3DE5FBC4F0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Dočkalová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NÁZEV:VY_32_INOVACE_3.2.4.1.D </a:t>
          </a:r>
          <a:r>
            <a:rPr lang="cs-CZ" sz="2000" kern="1200" dirty="0" smtClean="0"/>
            <a:t>17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Vzory podstatných jmen rodu ženského </a:t>
          </a:r>
          <a:r>
            <a:rPr lang="cs-CZ" sz="2000" kern="1200" dirty="0" smtClean="0"/>
            <a:t>4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5C3AC9-8B4C-49C8-893F-E3DE5FBC4F0A}">
      <dsp:nvSpPr>
        <dsp:cNvPr id="0" name=""/>
        <dsp:cNvSpPr/>
      </dsp:nvSpPr>
      <dsp:spPr>
        <a:xfrm>
          <a:off x="0" y="56170"/>
          <a:ext cx="8229600" cy="593749"/>
        </a:xfrm>
        <a:prstGeom prst="roundRect">
          <a:avLst/>
        </a:prstGeom>
        <a:solidFill>
          <a:schemeClr val="accent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Připomeň si vzory podstatných jmen rodu středního a  ženského:</a:t>
          </a:r>
          <a:endParaRPr lang="cs-CZ" sz="2400" kern="1200" dirty="0"/>
        </a:p>
      </dsp:txBody>
      <dsp:txXfrm>
        <a:off x="28984" y="85154"/>
        <a:ext cx="8171632" cy="5357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3F3388-076A-4A11-A3C2-F9E790B9A42E}">
      <dsp:nvSpPr>
        <dsp:cNvPr id="0" name=""/>
        <dsp:cNvSpPr/>
      </dsp:nvSpPr>
      <dsp:spPr>
        <a:xfrm>
          <a:off x="0" y="0"/>
          <a:ext cx="3672408" cy="1138063"/>
        </a:xfrm>
        <a:prstGeom prst="roundRect">
          <a:avLst>
            <a:gd name="adj" fmla="val 10000"/>
          </a:avLst>
        </a:prstGeom>
        <a:solidFill>
          <a:schemeClr val="accent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Slova končící na </a:t>
          </a:r>
          <a:r>
            <a:rPr lang="cs-CZ" sz="2200" kern="1200" dirty="0" smtClean="0">
              <a:solidFill>
                <a:srgbClr val="FF0000"/>
              </a:solidFill>
            </a:rPr>
            <a:t>-o</a:t>
          </a:r>
          <a:endParaRPr lang="cs-CZ" sz="2200" kern="1200" dirty="0">
            <a:solidFill>
              <a:srgbClr val="FF0000"/>
            </a:solidFill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700" kern="1200" dirty="0"/>
        </a:p>
      </dsp:txBody>
      <dsp:txXfrm>
        <a:off x="848287" y="0"/>
        <a:ext cx="2824120" cy="1138063"/>
      </dsp:txXfrm>
    </dsp:sp>
    <dsp:sp modelId="{B786A7C2-24EC-4072-B392-779B8B60CA44}">
      <dsp:nvSpPr>
        <dsp:cNvPr id="0" name=""/>
        <dsp:cNvSpPr/>
      </dsp:nvSpPr>
      <dsp:spPr>
        <a:xfrm>
          <a:off x="97996" y="113806"/>
          <a:ext cx="766101" cy="910451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727B52-00C3-4DBD-B61D-D6748753AB25}">
      <dsp:nvSpPr>
        <dsp:cNvPr id="0" name=""/>
        <dsp:cNvSpPr/>
      </dsp:nvSpPr>
      <dsp:spPr>
        <a:xfrm>
          <a:off x="0" y="1251870"/>
          <a:ext cx="3672408" cy="1138063"/>
        </a:xfrm>
        <a:prstGeom prst="roundRect">
          <a:avLst>
            <a:gd name="adj" fmla="val 10000"/>
          </a:avLst>
        </a:prstGeom>
        <a:solidFill>
          <a:schemeClr val="accent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Slova končící na </a:t>
          </a:r>
          <a:r>
            <a:rPr lang="cs-CZ" sz="2200" kern="1200" dirty="0" smtClean="0">
              <a:solidFill>
                <a:srgbClr val="FF0000"/>
              </a:solidFill>
            </a:rPr>
            <a:t>-e</a:t>
          </a:r>
          <a:endParaRPr lang="cs-CZ" sz="2200" kern="1200" dirty="0">
            <a:solidFill>
              <a:srgbClr val="FF0000"/>
            </a:solidFill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2. Pád - bez </a:t>
          </a:r>
          <a:r>
            <a:rPr lang="cs-CZ" sz="1700" kern="1200" dirty="0" smtClean="0">
              <a:solidFill>
                <a:srgbClr val="FF0000"/>
              </a:solidFill>
            </a:rPr>
            <a:t>moře</a:t>
          </a:r>
          <a:endParaRPr lang="cs-CZ" sz="1700" kern="1200" dirty="0">
            <a:solidFill>
              <a:srgbClr val="FF0000"/>
            </a:solidFill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700" kern="1200"/>
        </a:p>
      </dsp:txBody>
      <dsp:txXfrm>
        <a:off x="848287" y="1251870"/>
        <a:ext cx="2824120" cy="1138063"/>
      </dsp:txXfrm>
    </dsp:sp>
    <dsp:sp modelId="{EC4BEF86-3922-4220-B9DD-176DEC5D2434}">
      <dsp:nvSpPr>
        <dsp:cNvPr id="0" name=""/>
        <dsp:cNvSpPr/>
      </dsp:nvSpPr>
      <dsp:spPr>
        <a:xfrm>
          <a:off x="97996" y="1365676"/>
          <a:ext cx="766101" cy="910451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528B81-BDD8-48C3-A226-C282567D4111}">
      <dsp:nvSpPr>
        <dsp:cNvPr id="0" name=""/>
        <dsp:cNvSpPr/>
      </dsp:nvSpPr>
      <dsp:spPr>
        <a:xfrm>
          <a:off x="0" y="2503740"/>
          <a:ext cx="3672408" cy="1138063"/>
        </a:xfrm>
        <a:prstGeom prst="roundRect">
          <a:avLst>
            <a:gd name="adj" fmla="val 10000"/>
          </a:avLst>
        </a:prstGeom>
        <a:solidFill>
          <a:schemeClr val="accent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Slova končící na </a:t>
          </a:r>
          <a:r>
            <a:rPr lang="cs-CZ" sz="2200" kern="1200" dirty="0" smtClean="0">
              <a:solidFill>
                <a:srgbClr val="FF0000"/>
              </a:solidFill>
            </a:rPr>
            <a:t>–e</a:t>
          </a:r>
          <a:endParaRPr lang="cs-CZ" sz="2200" kern="1200" dirty="0">
            <a:solidFill>
              <a:srgbClr val="FF0000"/>
            </a:solidFill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2. Pád bez </a:t>
          </a:r>
          <a:r>
            <a:rPr lang="cs-CZ" sz="1700" kern="1200" dirty="0" smtClean="0">
              <a:solidFill>
                <a:srgbClr val="FF0000"/>
              </a:solidFill>
            </a:rPr>
            <a:t>kuřete</a:t>
          </a:r>
          <a:endParaRPr lang="cs-CZ" sz="1700" kern="1200" dirty="0">
            <a:solidFill>
              <a:srgbClr val="FF0000"/>
            </a:solidFill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700" kern="1200" dirty="0"/>
        </a:p>
      </dsp:txBody>
      <dsp:txXfrm>
        <a:off x="848287" y="2503740"/>
        <a:ext cx="2824120" cy="1138063"/>
      </dsp:txXfrm>
    </dsp:sp>
    <dsp:sp modelId="{02DF5E18-1C4F-42AC-B876-7925DE4A1C7D}">
      <dsp:nvSpPr>
        <dsp:cNvPr id="0" name=""/>
        <dsp:cNvSpPr/>
      </dsp:nvSpPr>
      <dsp:spPr>
        <a:xfrm>
          <a:off x="25988" y="2592291"/>
          <a:ext cx="766101" cy="910451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34F7E2-3A74-4A35-B6B6-B602919E0212}">
      <dsp:nvSpPr>
        <dsp:cNvPr id="0" name=""/>
        <dsp:cNvSpPr/>
      </dsp:nvSpPr>
      <dsp:spPr>
        <a:xfrm>
          <a:off x="0" y="3755610"/>
          <a:ext cx="3672408" cy="1138063"/>
        </a:xfrm>
        <a:prstGeom prst="roundRect">
          <a:avLst>
            <a:gd name="adj" fmla="val 10000"/>
          </a:avLst>
        </a:prstGeom>
        <a:solidFill>
          <a:schemeClr val="accent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Slova končící na </a:t>
          </a:r>
          <a:r>
            <a:rPr lang="cs-CZ" sz="2200" kern="1200" dirty="0" smtClean="0">
              <a:solidFill>
                <a:srgbClr val="FF0000"/>
              </a:solidFill>
            </a:rPr>
            <a:t>-í</a:t>
          </a:r>
          <a:endParaRPr lang="cs-CZ" sz="2200" kern="1200" dirty="0">
            <a:solidFill>
              <a:srgbClr val="FF0000"/>
            </a:solidFill>
          </a:endParaRPr>
        </a:p>
      </dsp:txBody>
      <dsp:txXfrm>
        <a:off x="848287" y="3755610"/>
        <a:ext cx="2824120" cy="1138063"/>
      </dsp:txXfrm>
    </dsp:sp>
    <dsp:sp modelId="{0FE00D12-A91F-4B54-8AD3-C717E21C4A2F}">
      <dsp:nvSpPr>
        <dsp:cNvPr id="0" name=""/>
        <dsp:cNvSpPr/>
      </dsp:nvSpPr>
      <dsp:spPr>
        <a:xfrm>
          <a:off x="116898" y="3869417"/>
          <a:ext cx="728297" cy="910451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4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AD8479-7AAC-412A-A692-A964F141CF7E}">
      <dsp:nvSpPr>
        <dsp:cNvPr id="0" name=""/>
        <dsp:cNvSpPr/>
      </dsp:nvSpPr>
      <dsp:spPr>
        <a:xfrm>
          <a:off x="0" y="0"/>
          <a:ext cx="4176464" cy="1121327"/>
        </a:xfrm>
        <a:prstGeom prst="roundRect">
          <a:avLst>
            <a:gd name="adj" fmla="val 10000"/>
          </a:avLst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Slova končící na </a:t>
          </a:r>
          <a:r>
            <a:rPr lang="cs-CZ" sz="2200" kern="1200" dirty="0" smtClean="0">
              <a:solidFill>
                <a:srgbClr val="FF0000"/>
              </a:solidFill>
            </a:rPr>
            <a:t>-a</a:t>
          </a:r>
          <a:endParaRPr lang="cs-CZ" sz="2200" kern="1200" dirty="0">
            <a:solidFill>
              <a:srgbClr val="FF0000"/>
            </a:solidFill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700" kern="1200"/>
        </a:p>
      </dsp:txBody>
      <dsp:txXfrm>
        <a:off x="947425" y="0"/>
        <a:ext cx="3229038" cy="1121327"/>
      </dsp:txXfrm>
    </dsp:sp>
    <dsp:sp modelId="{10FB2328-B439-4230-9ACE-49EB59AC20A9}">
      <dsp:nvSpPr>
        <dsp:cNvPr id="0" name=""/>
        <dsp:cNvSpPr/>
      </dsp:nvSpPr>
      <dsp:spPr>
        <a:xfrm>
          <a:off x="112132" y="112132"/>
          <a:ext cx="835292" cy="89706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67000" b="-67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5A227A-B26B-4E70-9E3F-4D06F0805192}">
      <dsp:nvSpPr>
        <dsp:cNvPr id="0" name=""/>
        <dsp:cNvSpPr/>
      </dsp:nvSpPr>
      <dsp:spPr>
        <a:xfrm>
          <a:off x="0" y="1233460"/>
          <a:ext cx="4176464" cy="1121327"/>
        </a:xfrm>
        <a:prstGeom prst="roundRect">
          <a:avLst>
            <a:gd name="adj" fmla="val 10000"/>
          </a:avLst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Slova končící na </a:t>
          </a:r>
          <a:r>
            <a:rPr lang="cs-CZ" sz="2200" kern="1200" dirty="0" smtClean="0">
              <a:solidFill>
                <a:srgbClr val="FF0000"/>
              </a:solidFill>
            </a:rPr>
            <a:t>-e</a:t>
          </a:r>
          <a:endParaRPr lang="cs-CZ" sz="2200" kern="1200" dirty="0">
            <a:solidFill>
              <a:srgbClr val="FF0000"/>
            </a:solidFill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700" kern="1200"/>
        </a:p>
      </dsp:txBody>
      <dsp:txXfrm>
        <a:off x="947425" y="1233460"/>
        <a:ext cx="3229038" cy="1121327"/>
      </dsp:txXfrm>
    </dsp:sp>
    <dsp:sp modelId="{077B4EEE-E0E8-417F-A354-23616E79AA97}">
      <dsp:nvSpPr>
        <dsp:cNvPr id="0" name=""/>
        <dsp:cNvSpPr/>
      </dsp:nvSpPr>
      <dsp:spPr>
        <a:xfrm>
          <a:off x="112132" y="1345593"/>
          <a:ext cx="835292" cy="89706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5000" b="-15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B1187E-9A99-4E3D-8CF7-950A2A72D514}">
      <dsp:nvSpPr>
        <dsp:cNvPr id="0" name=""/>
        <dsp:cNvSpPr/>
      </dsp:nvSpPr>
      <dsp:spPr>
        <a:xfrm>
          <a:off x="0" y="2466920"/>
          <a:ext cx="4176464" cy="1121327"/>
        </a:xfrm>
        <a:prstGeom prst="roundRect">
          <a:avLst>
            <a:gd name="adj" fmla="val 10000"/>
          </a:avLst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Slova končící na </a:t>
          </a:r>
          <a:r>
            <a:rPr lang="cs-CZ" sz="2200" kern="1200" dirty="0" smtClean="0">
              <a:solidFill>
                <a:srgbClr val="FF0000"/>
              </a:solidFill>
            </a:rPr>
            <a:t>souhlásku</a:t>
          </a:r>
          <a:endParaRPr lang="cs-CZ" sz="2200" kern="1200" dirty="0">
            <a:solidFill>
              <a:srgbClr val="FF0000"/>
            </a:solidFill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2. Pád končí na </a:t>
          </a:r>
          <a:r>
            <a:rPr lang="cs-CZ" sz="1700" kern="1200" dirty="0" smtClean="0">
              <a:solidFill>
                <a:srgbClr val="FF0000"/>
              </a:solidFill>
            </a:rPr>
            <a:t>–e/ě</a:t>
          </a:r>
          <a:endParaRPr lang="cs-CZ" sz="1700" kern="1200" dirty="0">
            <a:solidFill>
              <a:srgbClr val="FF0000"/>
            </a:solidFill>
          </a:endParaRPr>
        </a:p>
      </dsp:txBody>
      <dsp:txXfrm>
        <a:off x="947425" y="2466920"/>
        <a:ext cx="3229038" cy="1121327"/>
      </dsp:txXfrm>
    </dsp:sp>
    <dsp:sp modelId="{E2700CDF-5A83-407C-86F0-07A2B4896009}">
      <dsp:nvSpPr>
        <dsp:cNvPr id="0" name=""/>
        <dsp:cNvSpPr/>
      </dsp:nvSpPr>
      <dsp:spPr>
        <a:xfrm>
          <a:off x="112132" y="2579053"/>
          <a:ext cx="835292" cy="89706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1000" b="-31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B37C1-A855-46DE-AB5E-D2862ACF19FB}">
      <dsp:nvSpPr>
        <dsp:cNvPr id="0" name=""/>
        <dsp:cNvSpPr/>
      </dsp:nvSpPr>
      <dsp:spPr>
        <a:xfrm>
          <a:off x="0" y="3700381"/>
          <a:ext cx="4176464" cy="1121327"/>
        </a:xfrm>
        <a:prstGeom prst="roundRect">
          <a:avLst>
            <a:gd name="adj" fmla="val 10000"/>
          </a:avLst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Slova končící na </a:t>
          </a:r>
          <a:r>
            <a:rPr lang="cs-CZ" sz="2200" kern="1200" dirty="0" smtClean="0">
              <a:solidFill>
                <a:srgbClr val="FF0000"/>
              </a:solidFill>
            </a:rPr>
            <a:t>souhlásku</a:t>
          </a:r>
          <a:endParaRPr lang="cs-CZ" sz="2200" kern="1200" dirty="0">
            <a:solidFill>
              <a:srgbClr val="FF0000"/>
            </a:solidFill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2. Pád končí na </a:t>
          </a:r>
          <a:r>
            <a:rPr lang="cs-CZ" sz="1700" kern="1200" dirty="0" smtClean="0">
              <a:solidFill>
                <a:srgbClr val="FF0000"/>
              </a:solidFill>
            </a:rPr>
            <a:t>-i</a:t>
          </a:r>
          <a:endParaRPr lang="cs-CZ" sz="1700" kern="1200" dirty="0">
            <a:solidFill>
              <a:srgbClr val="FF0000"/>
            </a:solidFill>
          </a:endParaRPr>
        </a:p>
      </dsp:txBody>
      <dsp:txXfrm>
        <a:off x="947425" y="3700381"/>
        <a:ext cx="3229038" cy="1121327"/>
      </dsp:txXfrm>
    </dsp:sp>
    <dsp:sp modelId="{F07C46FD-D51C-494C-B764-0B328C94FCD7}">
      <dsp:nvSpPr>
        <dsp:cNvPr id="0" name=""/>
        <dsp:cNvSpPr/>
      </dsp:nvSpPr>
      <dsp:spPr>
        <a:xfrm>
          <a:off x="112132" y="3812514"/>
          <a:ext cx="835292" cy="89706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5000" b="-35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5C3AC9-8B4C-49C8-893F-E3DE5FBC4F0A}">
      <dsp:nvSpPr>
        <dsp:cNvPr id="0" name=""/>
        <dsp:cNvSpPr/>
      </dsp:nvSpPr>
      <dsp:spPr>
        <a:xfrm>
          <a:off x="0" y="1028"/>
          <a:ext cx="8229600" cy="1051707"/>
        </a:xfrm>
        <a:prstGeom prst="roundRect">
          <a:avLst/>
        </a:prstGeom>
        <a:solidFill>
          <a:schemeClr val="accent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Podtrhni </a:t>
          </a:r>
          <a:r>
            <a:rPr lang="cs-CZ" sz="2400" kern="1200" dirty="0" err="1" smtClean="0"/>
            <a:t>podst</a:t>
          </a:r>
          <a:r>
            <a:rPr lang="cs-CZ" sz="2400" kern="1200" dirty="0" smtClean="0"/>
            <a:t>. jména rodu </a:t>
          </a:r>
          <a:r>
            <a:rPr lang="cs-CZ" sz="2400" kern="1200" dirty="0" smtClean="0">
              <a:solidFill>
                <a:srgbClr val="4C17AB"/>
              </a:solidFill>
            </a:rPr>
            <a:t>středního</a:t>
          </a:r>
          <a:r>
            <a:rPr lang="cs-CZ" sz="2400" kern="1200" dirty="0" smtClean="0"/>
            <a:t> </a:t>
          </a:r>
          <a:r>
            <a:rPr lang="cs-CZ" sz="2400" kern="1200" dirty="0" smtClean="0">
              <a:solidFill>
                <a:srgbClr val="4C17AB"/>
              </a:solidFill>
            </a:rPr>
            <a:t>modře</a:t>
          </a:r>
          <a:r>
            <a:rPr lang="cs-CZ" sz="2400" kern="1200" dirty="0" smtClean="0"/>
            <a:t> a rodu </a:t>
          </a:r>
          <a:r>
            <a:rPr lang="cs-CZ" sz="2400" kern="1200" dirty="0" smtClean="0">
              <a:solidFill>
                <a:srgbClr val="FF0000"/>
              </a:solidFill>
            </a:rPr>
            <a:t>ženského červeně</a:t>
          </a:r>
          <a:r>
            <a:rPr lang="cs-CZ" sz="2400" kern="1200" dirty="0" smtClean="0"/>
            <a:t>. Rod </a:t>
          </a:r>
          <a:r>
            <a:rPr lang="cs-CZ" sz="2400" kern="1200" dirty="0" smtClean="0">
              <a:solidFill>
                <a:srgbClr val="FFFF00"/>
              </a:solidFill>
            </a:rPr>
            <a:t>mužský škrtni</a:t>
          </a:r>
          <a:r>
            <a:rPr lang="cs-CZ" sz="2400" kern="1200" dirty="0" smtClean="0"/>
            <a:t>. Spoj každý řádek se správným vzorem. Doplň i/y</a:t>
          </a:r>
          <a:endParaRPr lang="cs-CZ" sz="2400" kern="1200" dirty="0"/>
        </a:p>
      </dsp:txBody>
      <dsp:txXfrm>
        <a:off x="51340" y="52368"/>
        <a:ext cx="8126920" cy="94902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5C3AC9-8B4C-49C8-893F-E3DE5FBC4F0A}">
      <dsp:nvSpPr>
        <dsp:cNvPr id="0" name=""/>
        <dsp:cNvSpPr/>
      </dsp:nvSpPr>
      <dsp:spPr>
        <a:xfrm>
          <a:off x="0" y="27877"/>
          <a:ext cx="8229600" cy="1024858"/>
        </a:xfrm>
        <a:prstGeom prst="roundRect">
          <a:avLst/>
        </a:prstGeom>
        <a:solidFill>
          <a:schemeClr val="accent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Podtrhni </a:t>
          </a:r>
          <a:r>
            <a:rPr lang="cs-CZ" sz="2400" kern="1200" dirty="0" err="1" smtClean="0"/>
            <a:t>podst</a:t>
          </a:r>
          <a:r>
            <a:rPr lang="cs-CZ" sz="2400" kern="1200" dirty="0" smtClean="0"/>
            <a:t>. jména rodu </a:t>
          </a:r>
          <a:r>
            <a:rPr lang="cs-CZ" sz="2400" kern="1200" dirty="0" smtClean="0">
              <a:solidFill>
                <a:srgbClr val="4C17AB"/>
              </a:solidFill>
            </a:rPr>
            <a:t>středního</a:t>
          </a:r>
          <a:r>
            <a:rPr lang="cs-CZ" sz="2400" kern="1200" dirty="0" smtClean="0"/>
            <a:t> </a:t>
          </a:r>
          <a:r>
            <a:rPr lang="cs-CZ" sz="2400" kern="1200" dirty="0" smtClean="0">
              <a:solidFill>
                <a:srgbClr val="4C17AB"/>
              </a:solidFill>
            </a:rPr>
            <a:t>modře</a:t>
          </a:r>
          <a:r>
            <a:rPr lang="cs-CZ" sz="2400" kern="1200" dirty="0" smtClean="0"/>
            <a:t> a rodu </a:t>
          </a:r>
          <a:r>
            <a:rPr lang="cs-CZ" sz="2400" kern="1200" dirty="0" smtClean="0">
              <a:solidFill>
                <a:srgbClr val="FF0000"/>
              </a:solidFill>
            </a:rPr>
            <a:t>ženského červeně</a:t>
          </a:r>
          <a:r>
            <a:rPr lang="cs-CZ" sz="2400" kern="1200" dirty="0" smtClean="0"/>
            <a:t>. Rod </a:t>
          </a:r>
          <a:r>
            <a:rPr lang="cs-CZ" sz="2400" kern="1200" dirty="0" smtClean="0">
              <a:solidFill>
                <a:srgbClr val="FFFF00"/>
              </a:solidFill>
            </a:rPr>
            <a:t>mužský škrtni</a:t>
          </a:r>
          <a:r>
            <a:rPr lang="cs-CZ" sz="2400" kern="1200" dirty="0" smtClean="0"/>
            <a:t>. Spoj každý řádek se správným vzorem. Doplň i/y:</a:t>
          </a:r>
          <a:endParaRPr lang="cs-CZ" sz="2400" kern="1200" dirty="0"/>
        </a:p>
      </dsp:txBody>
      <dsp:txXfrm>
        <a:off x="50029" y="77906"/>
        <a:ext cx="8129542" cy="9248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5C3AC9-8B4C-49C8-893F-E3DE5FBC4F0A}">
      <dsp:nvSpPr>
        <dsp:cNvPr id="0" name=""/>
        <dsp:cNvSpPr/>
      </dsp:nvSpPr>
      <dsp:spPr>
        <a:xfrm>
          <a:off x="0" y="27877"/>
          <a:ext cx="8229600" cy="1024858"/>
        </a:xfrm>
        <a:prstGeom prst="roundRect">
          <a:avLst/>
        </a:prstGeom>
        <a:solidFill>
          <a:schemeClr val="accent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Podtrhni </a:t>
          </a:r>
          <a:r>
            <a:rPr lang="cs-CZ" sz="2400" kern="1200" dirty="0" err="1" smtClean="0"/>
            <a:t>podst</a:t>
          </a:r>
          <a:r>
            <a:rPr lang="cs-CZ" sz="2400" kern="1200" dirty="0" smtClean="0"/>
            <a:t>. jména rodu </a:t>
          </a:r>
          <a:r>
            <a:rPr lang="cs-CZ" sz="2400" kern="1200" dirty="0" smtClean="0">
              <a:solidFill>
                <a:srgbClr val="4C17AB"/>
              </a:solidFill>
            </a:rPr>
            <a:t>středního</a:t>
          </a:r>
          <a:r>
            <a:rPr lang="cs-CZ" sz="2400" kern="1200" dirty="0" smtClean="0"/>
            <a:t> </a:t>
          </a:r>
          <a:r>
            <a:rPr lang="cs-CZ" sz="2400" kern="1200" dirty="0" smtClean="0">
              <a:solidFill>
                <a:srgbClr val="4C17AB"/>
              </a:solidFill>
            </a:rPr>
            <a:t>modře</a:t>
          </a:r>
          <a:r>
            <a:rPr lang="cs-CZ" sz="2400" kern="1200" dirty="0" smtClean="0"/>
            <a:t> a rodu </a:t>
          </a:r>
          <a:r>
            <a:rPr lang="cs-CZ" sz="2400" kern="1200" dirty="0" smtClean="0">
              <a:solidFill>
                <a:srgbClr val="FF0000"/>
              </a:solidFill>
            </a:rPr>
            <a:t>ženského červeně</a:t>
          </a:r>
          <a:r>
            <a:rPr lang="cs-CZ" sz="2400" kern="1200" dirty="0" smtClean="0"/>
            <a:t>. Rod </a:t>
          </a:r>
          <a:r>
            <a:rPr lang="cs-CZ" sz="2400" kern="1200" dirty="0" smtClean="0">
              <a:solidFill>
                <a:srgbClr val="FFFF00"/>
              </a:solidFill>
            </a:rPr>
            <a:t>mužský škrtni</a:t>
          </a:r>
          <a:r>
            <a:rPr lang="cs-CZ" sz="2400" kern="1200" dirty="0" smtClean="0"/>
            <a:t>. Spoj každý řádek se správným vzorem. Doplň i/y:</a:t>
          </a:r>
          <a:endParaRPr lang="cs-CZ" sz="2400" kern="1200" dirty="0"/>
        </a:p>
      </dsp:txBody>
      <dsp:txXfrm>
        <a:off x="50029" y="77906"/>
        <a:ext cx="8129542" cy="9248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5C3AC9-8B4C-49C8-893F-E3DE5FBC4F0A}">
      <dsp:nvSpPr>
        <dsp:cNvPr id="0" name=""/>
        <dsp:cNvSpPr/>
      </dsp:nvSpPr>
      <dsp:spPr>
        <a:xfrm>
          <a:off x="0" y="27877"/>
          <a:ext cx="8229600" cy="1024858"/>
        </a:xfrm>
        <a:prstGeom prst="roundRect">
          <a:avLst/>
        </a:prstGeom>
        <a:solidFill>
          <a:schemeClr val="accent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Podtrhni </a:t>
          </a:r>
          <a:r>
            <a:rPr lang="cs-CZ" sz="2400" kern="1200" dirty="0" err="1" smtClean="0"/>
            <a:t>podst</a:t>
          </a:r>
          <a:r>
            <a:rPr lang="cs-CZ" sz="2400" kern="1200" dirty="0" smtClean="0"/>
            <a:t>. jména rodu </a:t>
          </a:r>
          <a:r>
            <a:rPr lang="cs-CZ" sz="2400" kern="1200" dirty="0" smtClean="0">
              <a:solidFill>
                <a:srgbClr val="4C17AB"/>
              </a:solidFill>
            </a:rPr>
            <a:t>středního</a:t>
          </a:r>
          <a:r>
            <a:rPr lang="cs-CZ" sz="2400" kern="1200" dirty="0" smtClean="0"/>
            <a:t> </a:t>
          </a:r>
          <a:r>
            <a:rPr lang="cs-CZ" sz="2400" kern="1200" dirty="0" smtClean="0">
              <a:solidFill>
                <a:srgbClr val="4C17AB"/>
              </a:solidFill>
            </a:rPr>
            <a:t>modře</a:t>
          </a:r>
          <a:r>
            <a:rPr lang="cs-CZ" sz="2400" kern="1200" dirty="0" smtClean="0"/>
            <a:t> a rodu </a:t>
          </a:r>
          <a:r>
            <a:rPr lang="cs-CZ" sz="2400" kern="1200" dirty="0" smtClean="0">
              <a:solidFill>
                <a:srgbClr val="FF0000"/>
              </a:solidFill>
            </a:rPr>
            <a:t>ženského červeně</a:t>
          </a:r>
          <a:r>
            <a:rPr lang="cs-CZ" sz="2400" kern="1200" dirty="0" smtClean="0"/>
            <a:t>. Rod </a:t>
          </a:r>
          <a:r>
            <a:rPr lang="cs-CZ" sz="2400" kern="1200" dirty="0" smtClean="0">
              <a:solidFill>
                <a:srgbClr val="FFFF00"/>
              </a:solidFill>
            </a:rPr>
            <a:t>mužský škrtni</a:t>
          </a:r>
          <a:r>
            <a:rPr lang="cs-CZ" sz="2400" kern="1200" dirty="0" smtClean="0"/>
            <a:t>. Spoj každý řádek se správným vzorem. Doplň i/y:</a:t>
          </a:r>
          <a:endParaRPr lang="cs-CZ" sz="2400" kern="1200" dirty="0"/>
        </a:p>
      </dsp:txBody>
      <dsp:txXfrm>
        <a:off x="50029" y="77906"/>
        <a:ext cx="8129542" cy="9248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29761" y="0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94E178-D616-4C20-84F7-E4FBFD96AE96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43662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29761" y="9443662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3D2D5F-EA0A-445F-9A09-F2FA473DDE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23921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0525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29050" y="0"/>
            <a:ext cx="2930525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69F6F3-35B9-465B-A976-31DA9D7366F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46125"/>
            <a:ext cx="4967287" cy="37274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6275" y="4722813"/>
            <a:ext cx="5408613" cy="44735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4038"/>
            <a:ext cx="2930525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29050" y="9444038"/>
            <a:ext cx="2930525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287572-4678-400A-AC24-21E39FC45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18828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603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649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473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645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821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483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720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575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91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0120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541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902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diagramLayout" Target="../diagrams/layout4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12" Type="http://schemas.openxmlformats.org/officeDocument/2006/relationships/diagramData" Target="../diagrams/data4.xml"/><Relationship Id="rId2" Type="http://schemas.openxmlformats.org/officeDocument/2006/relationships/diagramData" Target="../diagrams/data2.xml"/><Relationship Id="rId16" Type="http://schemas.microsoft.com/office/2007/relationships/diagramDrawing" Target="../diagrams/drawing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5" Type="http://schemas.openxmlformats.org/officeDocument/2006/relationships/diagramColors" Target="../diagrams/colors4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Relationship Id="rId14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13" Type="http://schemas.openxmlformats.org/officeDocument/2006/relationships/image" Target="../media/image15.jpg"/><Relationship Id="rId3" Type="http://schemas.openxmlformats.org/officeDocument/2006/relationships/diagramLayout" Target="../diagrams/layout5.xml"/><Relationship Id="rId7" Type="http://schemas.openxmlformats.org/officeDocument/2006/relationships/image" Target="../media/image10.jpeg"/><Relationship Id="rId12" Type="http://schemas.openxmlformats.org/officeDocument/2006/relationships/image" Target="../media/image14.jpe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11" Type="http://schemas.openxmlformats.org/officeDocument/2006/relationships/image" Target="../media/image13.jpeg"/><Relationship Id="rId5" Type="http://schemas.openxmlformats.org/officeDocument/2006/relationships/diagramColors" Target="../diagrams/colors5.xml"/><Relationship Id="rId15" Type="http://schemas.microsoft.com/office/2007/relationships/hdphoto" Target="../media/hdphoto1.wdp"/><Relationship Id="rId10" Type="http://schemas.openxmlformats.org/officeDocument/2006/relationships/image" Target="../media/image12.jpeg"/><Relationship Id="rId4" Type="http://schemas.openxmlformats.org/officeDocument/2006/relationships/diagramQuickStyle" Target="../diagrams/quickStyle5.xml"/><Relationship Id="rId9" Type="http://schemas.openxmlformats.org/officeDocument/2006/relationships/image" Target="../media/image8.jpg"/><Relationship Id="rId1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13" Type="http://schemas.openxmlformats.org/officeDocument/2006/relationships/image" Target="../media/image15.jpg"/><Relationship Id="rId3" Type="http://schemas.openxmlformats.org/officeDocument/2006/relationships/diagramLayout" Target="../diagrams/layout6.xml"/><Relationship Id="rId7" Type="http://schemas.openxmlformats.org/officeDocument/2006/relationships/image" Target="../media/image10.jpeg"/><Relationship Id="rId12" Type="http://schemas.openxmlformats.org/officeDocument/2006/relationships/image" Target="../media/image14.jpe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11" Type="http://schemas.openxmlformats.org/officeDocument/2006/relationships/image" Target="../media/image13.jpeg"/><Relationship Id="rId5" Type="http://schemas.openxmlformats.org/officeDocument/2006/relationships/diagramColors" Target="../diagrams/colors6.xml"/><Relationship Id="rId15" Type="http://schemas.microsoft.com/office/2007/relationships/hdphoto" Target="../media/hdphoto1.wdp"/><Relationship Id="rId10" Type="http://schemas.openxmlformats.org/officeDocument/2006/relationships/image" Target="../media/image12.jpeg"/><Relationship Id="rId4" Type="http://schemas.openxmlformats.org/officeDocument/2006/relationships/diagramQuickStyle" Target="../diagrams/quickStyle6.xml"/><Relationship Id="rId9" Type="http://schemas.openxmlformats.org/officeDocument/2006/relationships/image" Target="../media/image8.jpg"/><Relationship Id="rId1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13" Type="http://schemas.openxmlformats.org/officeDocument/2006/relationships/image" Target="../media/image15.jpg"/><Relationship Id="rId3" Type="http://schemas.openxmlformats.org/officeDocument/2006/relationships/diagramLayout" Target="../diagrams/layout7.xml"/><Relationship Id="rId7" Type="http://schemas.openxmlformats.org/officeDocument/2006/relationships/image" Target="../media/image10.jpeg"/><Relationship Id="rId12" Type="http://schemas.openxmlformats.org/officeDocument/2006/relationships/image" Target="../media/image14.jpe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11" Type="http://schemas.openxmlformats.org/officeDocument/2006/relationships/image" Target="../media/image13.jpeg"/><Relationship Id="rId5" Type="http://schemas.openxmlformats.org/officeDocument/2006/relationships/diagramColors" Target="../diagrams/colors7.xml"/><Relationship Id="rId15" Type="http://schemas.microsoft.com/office/2007/relationships/hdphoto" Target="../media/hdphoto1.wdp"/><Relationship Id="rId10" Type="http://schemas.openxmlformats.org/officeDocument/2006/relationships/image" Target="../media/image12.jpeg"/><Relationship Id="rId4" Type="http://schemas.openxmlformats.org/officeDocument/2006/relationships/diagramQuickStyle" Target="../diagrams/quickStyle7.xml"/><Relationship Id="rId9" Type="http://schemas.openxmlformats.org/officeDocument/2006/relationships/image" Target="../media/image8.jpg"/><Relationship Id="rId1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13" Type="http://schemas.openxmlformats.org/officeDocument/2006/relationships/image" Target="../media/image15.jpg"/><Relationship Id="rId3" Type="http://schemas.openxmlformats.org/officeDocument/2006/relationships/diagramLayout" Target="../diagrams/layout8.xml"/><Relationship Id="rId7" Type="http://schemas.openxmlformats.org/officeDocument/2006/relationships/image" Target="../media/image10.jpeg"/><Relationship Id="rId12" Type="http://schemas.openxmlformats.org/officeDocument/2006/relationships/image" Target="../media/image14.jpe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11" Type="http://schemas.openxmlformats.org/officeDocument/2006/relationships/image" Target="../media/image13.jpeg"/><Relationship Id="rId5" Type="http://schemas.openxmlformats.org/officeDocument/2006/relationships/diagramColors" Target="../diagrams/colors8.xml"/><Relationship Id="rId15" Type="http://schemas.microsoft.com/office/2007/relationships/hdphoto" Target="../media/hdphoto1.wdp"/><Relationship Id="rId10" Type="http://schemas.openxmlformats.org/officeDocument/2006/relationships/image" Target="../media/image12.jpeg"/><Relationship Id="rId4" Type="http://schemas.openxmlformats.org/officeDocument/2006/relationships/diagramQuickStyle" Target="../diagrams/quickStyle8.xml"/><Relationship Id="rId9" Type="http://schemas.openxmlformats.org/officeDocument/2006/relationships/image" Target="../media/image8.jpg"/><Relationship Id="rId1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8585333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49120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1221" y="476672"/>
            <a:ext cx="75608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Materiál obsahuje cvičení pro pokročilé. Žáci pracují s promíchanými podstatnými jmény rodu středního a ženského. V úvodu </a:t>
            </a:r>
            <a:r>
              <a:rPr lang="cs-CZ" dirty="0" smtClean="0"/>
              <a:t>(snímek </a:t>
            </a:r>
            <a:r>
              <a:rPr lang="cs-CZ" dirty="0" smtClean="0"/>
              <a:t>č. 4) připomínáme vzory obou rodů, můžeme zopakovat postup u vzorů se stejnou koncovkou v 1. pádě.</a:t>
            </a:r>
          </a:p>
          <a:p>
            <a:endParaRPr lang="cs-CZ" dirty="0"/>
          </a:p>
          <a:p>
            <a:r>
              <a:rPr lang="cs-CZ" dirty="0" smtClean="0"/>
              <a:t>Cvičení (1 PL – snímek č.5) obsahuje 3 úkoly. Klademe důraz na dodržení posloupnosti plnění jednotlivých kroků dle zadání:</a:t>
            </a:r>
          </a:p>
          <a:p>
            <a:pPr marL="342900" indent="-342900">
              <a:buAutoNum type="arabicPeriod"/>
            </a:pPr>
            <a:r>
              <a:rPr lang="cs-CZ" dirty="0" smtClean="0"/>
              <a:t>Podtrhnout </a:t>
            </a:r>
            <a:r>
              <a:rPr lang="cs-CZ" dirty="0" err="1" smtClean="0"/>
              <a:t>podst</a:t>
            </a:r>
            <a:r>
              <a:rPr lang="cs-CZ" dirty="0" smtClean="0"/>
              <a:t>. </a:t>
            </a:r>
            <a:r>
              <a:rPr lang="cs-CZ" dirty="0" smtClean="0"/>
              <a:t>jména </a:t>
            </a:r>
            <a:r>
              <a:rPr lang="cs-CZ" dirty="0" smtClean="0"/>
              <a:t>rodu středního a ženského (odlišnými barvami)</a:t>
            </a:r>
          </a:p>
          <a:p>
            <a:pPr marL="342900" indent="-342900">
              <a:buAutoNum type="arabicPeriod"/>
            </a:pPr>
            <a:r>
              <a:rPr lang="cs-CZ" dirty="0" smtClean="0"/>
              <a:t>Spojit slova s jejich vzory</a:t>
            </a:r>
          </a:p>
          <a:p>
            <a:pPr marL="342900" indent="-342900">
              <a:buAutoNum type="arabicPeriod"/>
            </a:pPr>
            <a:r>
              <a:rPr lang="cs-CZ" dirty="0" smtClean="0"/>
              <a:t>Doplnit i/y</a:t>
            </a:r>
          </a:p>
          <a:p>
            <a:endParaRPr lang="cs-CZ" dirty="0" smtClean="0"/>
          </a:p>
          <a:p>
            <a:r>
              <a:rPr lang="cs-CZ" dirty="0" smtClean="0"/>
              <a:t>Kontrolujeme společně. Žáci plní úkoly na tabuli, následně promítneme správné řešení.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4837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700809"/>
            <a:ext cx="7918648" cy="1899642"/>
          </a:xfrm>
        </p:spPr>
        <p:txBody>
          <a:bodyPr>
            <a:noAutofit/>
          </a:bodyPr>
          <a:lstStyle/>
          <a:p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Vzory podstatných jmen rodu ženského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4365104"/>
            <a:ext cx="6400800" cy="17526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</a:t>
            </a:r>
            <a:endParaRPr lang="cs-CZ" sz="4400" b="1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2986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32246433"/>
              </p:ext>
            </p:extLst>
          </p:nvPr>
        </p:nvGraphicFramePr>
        <p:xfrm>
          <a:off x="457200" y="274638"/>
          <a:ext cx="8229600" cy="7060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850759029"/>
              </p:ext>
            </p:extLst>
          </p:nvPr>
        </p:nvGraphicFramePr>
        <p:xfrm>
          <a:off x="467544" y="1484784"/>
          <a:ext cx="3672408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533552670"/>
              </p:ext>
            </p:extLst>
          </p:nvPr>
        </p:nvGraphicFramePr>
        <p:xfrm>
          <a:off x="4499992" y="1484784"/>
          <a:ext cx="4176464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1696914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49872107"/>
              </p:ext>
            </p:extLst>
          </p:nvPr>
        </p:nvGraphicFramePr>
        <p:xfrm>
          <a:off x="467544" y="0"/>
          <a:ext cx="8229600" cy="10527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92" b="16809"/>
          <a:stretch/>
        </p:blipFill>
        <p:spPr>
          <a:xfrm>
            <a:off x="7812360" y="1052736"/>
            <a:ext cx="1152144" cy="125057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7874" y="2420888"/>
            <a:ext cx="1394356" cy="112474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1528" y="3717032"/>
            <a:ext cx="1243856" cy="124385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2360" y="5373216"/>
            <a:ext cx="1179851" cy="1237946"/>
          </a:xfrm>
          <a:prstGeom prst="rect">
            <a:avLst/>
          </a:prstGeom>
        </p:spPr>
      </p:pic>
      <p:grpSp>
        <p:nvGrpSpPr>
          <p:cNvPr id="10" name="Skupina 9"/>
          <p:cNvGrpSpPr/>
          <p:nvPr/>
        </p:nvGrpSpPr>
        <p:grpSpPr>
          <a:xfrm>
            <a:off x="260306" y="1056600"/>
            <a:ext cx="1759715" cy="1364287"/>
            <a:chOff x="755576" y="1196752"/>
            <a:chExt cx="3441576" cy="2271440"/>
          </a:xfrm>
        </p:grpSpPr>
        <p:pic>
          <p:nvPicPr>
            <p:cNvPr id="11" name="Picture 6" descr="C:\Users\DockalovaJ\AppData\Local\Microsoft\Windows\Temporary Internet Files\Content.IE5\3039732M\MP900185209[1].jp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576" y="1196752"/>
              <a:ext cx="3441576" cy="22714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755576" y="2094040"/>
              <a:ext cx="3312369" cy="130401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0000"/>
                  </a:solidFill>
                </a:rPr>
                <a:t>Město</a:t>
              </a:r>
              <a:endParaRPr lang="cs-CZ" sz="32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186984" y="2500124"/>
            <a:ext cx="1833037" cy="1216908"/>
            <a:chOff x="7815529" y="4638015"/>
            <a:chExt cx="3456384" cy="2315405"/>
          </a:xfrm>
        </p:grpSpPr>
        <p:pic>
          <p:nvPicPr>
            <p:cNvPr id="14" name="Picture 11" descr="C:\Users\DockalovaJ\AppData\Local\Microsoft\Windows\Temporary Internet Files\Content.IE5\CZSTQWHF\MP900407452[1].jpg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15529" y="4638015"/>
              <a:ext cx="3456384" cy="23033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7949819" y="5503338"/>
              <a:ext cx="3187806" cy="14500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tx2">
                      <a:lumMod val="50000"/>
                    </a:schemeClr>
                  </a:solidFill>
                </a:rPr>
                <a:t>Moře</a:t>
              </a:r>
              <a:endParaRPr lang="cs-CZ" sz="3200" dirty="0">
                <a:solidFill>
                  <a:schemeClr val="tx2">
                    <a:lumMod val="50000"/>
                  </a:schemeClr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186985" y="3932588"/>
            <a:ext cx="1833037" cy="1272558"/>
            <a:chOff x="1095785" y="3741236"/>
            <a:chExt cx="2684097" cy="2480046"/>
          </a:xfrm>
        </p:grpSpPr>
        <p:pic>
          <p:nvPicPr>
            <p:cNvPr id="17" name="Obrázek 16"/>
            <p:cNvPicPr>
              <a:picLocks noChangeAspect="1"/>
            </p:cNvPicPr>
            <p:nvPr/>
          </p:nvPicPr>
          <p:blipFill rotWithShape="1"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856" r="12383" b="13781"/>
            <a:stretch/>
          </p:blipFill>
          <p:spPr>
            <a:xfrm>
              <a:off x="1095785" y="3741236"/>
              <a:ext cx="2684097" cy="2480046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1101332" y="4808705"/>
              <a:ext cx="1998408" cy="12971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FF00"/>
                  </a:solidFill>
                </a:rPr>
                <a:t>K</a:t>
              </a:r>
              <a:r>
                <a:rPr lang="cs-CZ" sz="2800" dirty="0" smtClean="0">
                  <a:solidFill>
                    <a:srgbClr val="FFFF00"/>
                  </a:solidFill>
                </a:rPr>
                <a:t>uře</a:t>
              </a:r>
              <a:endParaRPr lang="cs-CZ" sz="2800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83522" y="5350043"/>
            <a:ext cx="2123728" cy="1512168"/>
            <a:chOff x="4654922" y="3726838"/>
            <a:chExt cx="3384376" cy="3578646"/>
          </a:xfrm>
        </p:grpSpPr>
        <p:pic>
          <p:nvPicPr>
            <p:cNvPr id="20" name="Picture 13" descr="C:\Users\DockalovaJ\AppData\Local\Microsoft\Windows\Temporary Internet Files\Content.IE5\3039732M\MP900433081[1].jpg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2667" b="90000" l="4632" r="96979">
                          <a14:foregroundMark x1="6445" y1="4571" x2="93555" y2="4286"/>
                          <a14:foregroundMark x1="93857" y1="4286" x2="94260" y2="57333"/>
                          <a14:foregroundMark x1="94260" y1="58381" x2="5035" y2="60286"/>
                          <a14:foregroundMark x1="5337" y1="60286" x2="6445" y2="428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54922" y="3726838"/>
              <a:ext cx="3384376" cy="35786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4788024" y="5053213"/>
              <a:ext cx="3251274" cy="13839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cs-CZ" sz="3200" dirty="0" smtClean="0"/>
                <a:t>Stavení</a:t>
              </a:r>
              <a:endParaRPr lang="cs-CZ" sz="3200" dirty="0"/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3347864" y="937103"/>
            <a:ext cx="3168352" cy="72635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Chová včel_.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Mává </a:t>
            </a:r>
            <a:r>
              <a:rPr lang="cs-CZ" sz="2800" dirty="0" err="1" smtClean="0"/>
              <a:t>křídl</a:t>
            </a:r>
            <a:r>
              <a:rPr lang="cs-CZ" sz="2800" dirty="0" smtClean="0"/>
              <a:t>_.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Chodí o hol_.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vepřová se </a:t>
            </a:r>
            <a:r>
              <a:rPr lang="cs-CZ" sz="2800" dirty="0" err="1" smtClean="0"/>
              <a:t>zel_m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smtClean="0"/>
              <a:t>Přijď na </a:t>
            </a:r>
            <a:r>
              <a:rPr lang="cs-CZ" sz="2800" dirty="0" err="1" smtClean="0"/>
              <a:t>chvíl</a:t>
            </a:r>
            <a:r>
              <a:rPr lang="cs-CZ" sz="2800" dirty="0" smtClean="0"/>
              <a:t>_.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knedlík s </a:t>
            </a:r>
            <a:r>
              <a:rPr lang="cs-CZ" sz="2800" dirty="0" err="1" smtClean="0"/>
              <a:t>vejc</a:t>
            </a:r>
            <a:r>
              <a:rPr lang="cs-CZ" sz="2800" dirty="0" smtClean="0"/>
              <a:t>_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opravna obuv_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Housata pípají.</a:t>
            </a:r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V_niká</a:t>
            </a:r>
            <a:r>
              <a:rPr lang="cs-CZ" sz="2800" dirty="0" smtClean="0"/>
              <a:t> pevnou vůl_.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83747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76804075"/>
              </p:ext>
            </p:extLst>
          </p:nvPr>
        </p:nvGraphicFramePr>
        <p:xfrm>
          <a:off x="467544" y="0"/>
          <a:ext cx="8229600" cy="10527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92" b="16809"/>
          <a:stretch/>
        </p:blipFill>
        <p:spPr>
          <a:xfrm>
            <a:off x="7812360" y="1052736"/>
            <a:ext cx="1152144" cy="125057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7874" y="2420888"/>
            <a:ext cx="1394356" cy="112474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1528" y="3717032"/>
            <a:ext cx="1243856" cy="124385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2360" y="5373216"/>
            <a:ext cx="1179851" cy="1237946"/>
          </a:xfrm>
          <a:prstGeom prst="rect">
            <a:avLst/>
          </a:prstGeom>
        </p:spPr>
      </p:pic>
      <p:grpSp>
        <p:nvGrpSpPr>
          <p:cNvPr id="10" name="Skupina 9"/>
          <p:cNvGrpSpPr/>
          <p:nvPr/>
        </p:nvGrpSpPr>
        <p:grpSpPr>
          <a:xfrm>
            <a:off x="260306" y="1056600"/>
            <a:ext cx="1759715" cy="1364287"/>
            <a:chOff x="755576" y="1196752"/>
            <a:chExt cx="3441576" cy="2271440"/>
          </a:xfrm>
        </p:grpSpPr>
        <p:pic>
          <p:nvPicPr>
            <p:cNvPr id="11" name="Picture 6" descr="C:\Users\DockalovaJ\AppData\Local\Microsoft\Windows\Temporary Internet Files\Content.IE5\3039732M\MP900185209[1].jp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576" y="1196752"/>
              <a:ext cx="3441576" cy="22714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755576" y="2094040"/>
              <a:ext cx="3312369" cy="130401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0000"/>
                  </a:solidFill>
                </a:rPr>
                <a:t>Město</a:t>
              </a:r>
              <a:endParaRPr lang="cs-CZ" sz="32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186984" y="2500124"/>
            <a:ext cx="1833037" cy="1216908"/>
            <a:chOff x="7815529" y="4638015"/>
            <a:chExt cx="3456384" cy="2315405"/>
          </a:xfrm>
        </p:grpSpPr>
        <p:pic>
          <p:nvPicPr>
            <p:cNvPr id="14" name="Picture 11" descr="C:\Users\DockalovaJ\AppData\Local\Microsoft\Windows\Temporary Internet Files\Content.IE5\CZSTQWHF\MP900407452[1].jpg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15529" y="4638015"/>
              <a:ext cx="3456384" cy="23033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7949819" y="5503338"/>
              <a:ext cx="3187806" cy="14500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tx2">
                      <a:lumMod val="50000"/>
                    </a:schemeClr>
                  </a:solidFill>
                </a:rPr>
                <a:t>Moře</a:t>
              </a:r>
              <a:endParaRPr lang="cs-CZ" sz="3200" dirty="0">
                <a:solidFill>
                  <a:schemeClr val="tx2">
                    <a:lumMod val="50000"/>
                  </a:schemeClr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186985" y="3932588"/>
            <a:ext cx="1833037" cy="1272558"/>
            <a:chOff x="1095785" y="3741236"/>
            <a:chExt cx="2684097" cy="2480046"/>
          </a:xfrm>
        </p:grpSpPr>
        <p:pic>
          <p:nvPicPr>
            <p:cNvPr id="17" name="Obrázek 16"/>
            <p:cNvPicPr>
              <a:picLocks noChangeAspect="1"/>
            </p:cNvPicPr>
            <p:nvPr/>
          </p:nvPicPr>
          <p:blipFill rotWithShape="1"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856" r="12383" b="13781"/>
            <a:stretch/>
          </p:blipFill>
          <p:spPr>
            <a:xfrm>
              <a:off x="1095785" y="3741236"/>
              <a:ext cx="2684097" cy="2480046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1101332" y="4808705"/>
              <a:ext cx="1998408" cy="12971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FF00"/>
                  </a:solidFill>
                </a:rPr>
                <a:t>K</a:t>
              </a:r>
              <a:r>
                <a:rPr lang="cs-CZ" sz="2800" dirty="0" smtClean="0">
                  <a:solidFill>
                    <a:srgbClr val="FFFF00"/>
                  </a:solidFill>
                </a:rPr>
                <a:t>uře</a:t>
              </a:r>
              <a:endParaRPr lang="cs-CZ" sz="2800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83522" y="5350043"/>
            <a:ext cx="2123728" cy="1512168"/>
            <a:chOff x="4654922" y="3726838"/>
            <a:chExt cx="3384376" cy="3578646"/>
          </a:xfrm>
        </p:grpSpPr>
        <p:pic>
          <p:nvPicPr>
            <p:cNvPr id="20" name="Picture 13" descr="C:\Users\DockalovaJ\AppData\Local\Microsoft\Windows\Temporary Internet Files\Content.IE5\3039732M\MP900433081[1].jpg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2667" b="90000" l="4632" r="96979">
                          <a14:foregroundMark x1="6445" y1="4571" x2="93555" y2="4286"/>
                          <a14:foregroundMark x1="93857" y1="4286" x2="94260" y2="57333"/>
                          <a14:foregroundMark x1="94260" y1="58381" x2="5035" y2="60286"/>
                          <a14:foregroundMark x1="5337" y1="60286" x2="6445" y2="428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54922" y="3726838"/>
              <a:ext cx="3384376" cy="35786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4788024" y="5053213"/>
              <a:ext cx="3251274" cy="13839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cs-CZ" sz="3200" dirty="0" smtClean="0"/>
                <a:t>Stavení</a:t>
              </a:r>
              <a:endParaRPr lang="cs-CZ" sz="3200" dirty="0"/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3347864" y="937103"/>
            <a:ext cx="3168352" cy="72635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Chová včel_.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Mává </a:t>
            </a:r>
            <a:r>
              <a:rPr lang="cs-CZ" sz="2800" dirty="0" err="1" smtClean="0"/>
              <a:t>křídl</a:t>
            </a:r>
            <a:r>
              <a:rPr lang="cs-CZ" sz="2800" dirty="0" smtClean="0"/>
              <a:t>_.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Chodí o hol_.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vepřová se </a:t>
            </a:r>
            <a:r>
              <a:rPr lang="cs-CZ" sz="2800" dirty="0" err="1" smtClean="0"/>
              <a:t>zel_m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smtClean="0"/>
              <a:t>Přijď na </a:t>
            </a:r>
            <a:r>
              <a:rPr lang="cs-CZ" sz="2800" dirty="0" err="1" smtClean="0"/>
              <a:t>chvíl</a:t>
            </a:r>
            <a:r>
              <a:rPr lang="cs-CZ" sz="2800" dirty="0" smtClean="0"/>
              <a:t>_.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knedlík s </a:t>
            </a:r>
            <a:r>
              <a:rPr lang="cs-CZ" sz="2800" dirty="0" err="1" smtClean="0"/>
              <a:t>vejc</a:t>
            </a:r>
            <a:r>
              <a:rPr lang="cs-CZ" sz="2800" dirty="0" smtClean="0"/>
              <a:t>_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opravna obuv_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Housata pípají.</a:t>
            </a:r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V_niká</a:t>
            </a:r>
            <a:r>
              <a:rPr lang="cs-CZ" sz="2800" dirty="0" smtClean="0"/>
              <a:t> pevnou vůl_.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3200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4427984" y="1595535"/>
            <a:ext cx="792088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608294" y="2852936"/>
            <a:ext cx="792088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622757" y="4149080"/>
            <a:ext cx="792088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744797" y="5445224"/>
            <a:ext cx="792088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5724128" y="6741368"/>
            <a:ext cx="792088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348753" y="2262789"/>
            <a:ext cx="79208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129862" y="3545632"/>
            <a:ext cx="79208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772707" y="4813124"/>
            <a:ext cx="79208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419872" y="6073951"/>
            <a:ext cx="1202885" cy="32176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35" name="Skupina 34"/>
          <p:cNvGrpSpPr/>
          <p:nvPr/>
        </p:nvGrpSpPr>
        <p:grpSpPr>
          <a:xfrm>
            <a:off x="3496235" y="4276165"/>
            <a:ext cx="1156447" cy="658906"/>
            <a:chOff x="3496235" y="4276165"/>
            <a:chExt cx="1156447" cy="658906"/>
          </a:xfrm>
        </p:grpSpPr>
        <p:sp>
          <p:nvSpPr>
            <p:cNvPr id="33" name="Volný tvar 32"/>
            <p:cNvSpPr/>
            <p:nvPr/>
          </p:nvSpPr>
          <p:spPr>
            <a:xfrm>
              <a:off x="3496235" y="4289612"/>
              <a:ext cx="1156447" cy="578223"/>
            </a:xfrm>
            <a:custGeom>
              <a:avLst/>
              <a:gdLst>
                <a:gd name="connsiteX0" fmla="*/ 0 w 1156447"/>
                <a:gd name="connsiteY0" fmla="*/ 0 h 578223"/>
                <a:gd name="connsiteX1" fmla="*/ 121024 w 1156447"/>
                <a:gd name="connsiteY1" fmla="*/ 67235 h 578223"/>
                <a:gd name="connsiteX2" fmla="*/ 188259 w 1156447"/>
                <a:gd name="connsiteY2" fmla="*/ 134470 h 578223"/>
                <a:gd name="connsiteX3" fmla="*/ 255494 w 1156447"/>
                <a:gd name="connsiteY3" fmla="*/ 147917 h 578223"/>
                <a:gd name="connsiteX4" fmla="*/ 336177 w 1156447"/>
                <a:gd name="connsiteY4" fmla="*/ 201706 h 578223"/>
                <a:gd name="connsiteX5" fmla="*/ 376518 w 1156447"/>
                <a:gd name="connsiteY5" fmla="*/ 228600 h 578223"/>
                <a:gd name="connsiteX6" fmla="*/ 430306 w 1156447"/>
                <a:gd name="connsiteY6" fmla="*/ 242047 h 578223"/>
                <a:gd name="connsiteX7" fmla="*/ 564777 w 1156447"/>
                <a:gd name="connsiteY7" fmla="*/ 268941 h 578223"/>
                <a:gd name="connsiteX8" fmla="*/ 632012 w 1156447"/>
                <a:gd name="connsiteY8" fmla="*/ 295835 h 578223"/>
                <a:gd name="connsiteX9" fmla="*/ 685800 w 1156447"/>
                <a:gd name="connsiteY9" fmla="*/ 309282 h 578223"/>
                <a:gd name="connsiteX10" fmla="*/ 833718 w 1156447"/>
                <a:gd name="connsiteY10" fmla="*/ 376517 h 578223"/>
                <a:gd name="connsiteX11" fmla="*/ 968189 w 1156447"/>
                <a:gd name="connsiteY11" fmla="*/ 457200 h 578223"/>
                <a:gd name="connsiteX12" fmla="*/ 1048871 w 1156447"/>
                <a:gd name="connsiteY12" fmla="*/ 497541 h 578223"/>
                <a:gd name="connsiteX13" fmla="*/ 1089212 w 1156447"/>
                <a:gd name="connsiteY13" fmla="*/ 537882 h 578223"/>
                <a:gd name="connsiteX14" fmla="*/ 1156447 w 1156447"/>
                <a:gd name="connsiteY14" fmla="*/ 578223 h 57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156447" h="578223">
                  <a:moveTo>
                    <a:pt x="0" y="0"/>
                  </a:moveTo>
                  <a:cubicBezTo>
                    <a:pt x="65678" y="26271"/>
                    <a:pt x="68692" y="20717"/>
                    <a:pt x="121024" y="67235"/>
                  </a:cubicBezTo>
                  <a:cubicBezTo>
                    <a:pt x="144713" y="88292"/>
                    <a:pt x="161081" y="118163"/>
                    <a:pt x="188259" y="134470"/>
                  </a:cubicBezTo>
                  <a:cubicBezTo>
                    <a:pt x="207857" y="146229"/>
                    <a:pt x="233082" y="143435"/>
                    <a:pt x="255494" y="147917"/>
                  </a:cubicBezTo>
                  <a:lnTo>
                    <a:pt x="336177" y="201706"/>
                  </a:lnTo>
                  <a:cubicBezTo>
                    <a:pt x="349624" y="210671"/>
                    <a:pt x="360839" y="224680"/>
                    <a:pt x="376518" y="228600"/>
                  </a:cubicBezTo>
                  <a:cubicBezTo>
                    <a:pt x="394447" y="233082"/>
                    <a:pt x="412184" y="238423"/>
                    <a:pt x="430306" y="242047"/>
                  </a:cubicBezTo>
                  <a:cubicBezTo>
                    <a:pt x="479962" y="251978"/>
                    <a:pt x="517925" y="253324"/>
                    <a:pt x="564777" y="268941"/>
                  </a:cubicBezTo>
                  <a:cubicBezTo>
                    <a:pt x="587676" y="276574"/>
                    <a:pt x="609113" y="288202"/>
                    <a:pt x="632012" y="295835"/>
                  </a:cubicBezTo>
                  <a:cubicBezTo>
                    <a:pt x="649545" y="301679"/>
                    <a:pt x="668740" y="302174"/>
                    <a:pt x="685800" y="309282"/>
                  </a:cubicBezTo>
                  <a:cubicBezTo>
                    <a:pt x="926311" y="409494"/>
                    <a:pt x="712826" y="336220"/>
                    <a:pt x="833718" y="376517"/>
                  </a:cubicBezTo>
                  <a:cubicBezTo>
                    <a:pt x="907761" y="450563"/>
                    <a:pt x="789819" y="338287"/>
                    <a:pt x="968189" y="457200"/>
                  </a:cubicBezTo>
                  <a:cubicBezTo>
                    <a:pt x="1020324" y="491957"/>
                    <a:pt x="993198" y="478983"/>
                    <a:pt x="1048871" y="497541"/>
                  </a:cubicBezTo>
                  <a:cubicBezTo>
                    <a:pt x="1062318" y="510988"/>
                    <a:pt x="1073737" y="526829"/>
                    <a:pt x="1089212" y="537882"/>
                  </a:cubicBezTo>
                  <a:cubicBezTo>
                    <a:pt x="1193263" y="612204"/>
                    <a:pt x="1114724" y="536500"/>
                    <a:pt x="1156447" y="578223"/>
                  </a:cubicBezTo>
                </a:path>
              </a:pathLst>
            </a:custGeom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Volný tvar 33"/>
            <p:cNvSpPr/>
            <p:nvPr/>
          </p:nvSpPr>
          <p:spPr>
            <a:xfrm>
              <a:off x="3550024" y="4276165"/>
              <a:ext cx="968239" cy="658906"/>
            </a:xfrm>
            <a:custGeom>
              <a:avLst/>
              <a:gdLst>
                <a:gd name="connsiteX0" fmla="*/ 0 w 968239"/>
                <a:gd name="connsiteY0" fmla="*/ 658906 h 658906"/>
                <a:gd name="connsiteX1" fmla="*/ 147917 w 968239"/>
                <a:gd name="connsiteY1" fmla="*/ 578223 h 658906"/>
                <a:gd name="connsiteX2" fmla="*/ 268941 w 968239"/>
                <a:gd name="connsiteY2" fmla="*/ 510988 h 658906"/>
                <a:gd name="connsiteX3" fmla="*/ 389964 w 968239"/>
                <a:gd name="connsiteY3" fmla="*/ 443753 h 658906"/>
                <a:gd name="connsiteX4" fmla="*/ 497541 w 968239"/>
                <a:gd name="connsiteY4" fmla="*/ 349623 h 658906"/>
                <a:gd name="connsiteX5" fmla="*/ 524435 w 968239"/>
                <a:gd name="connsiteY5" fmla="*/ 295835 h 658906"/>
                <a:gd name="connsiteX6" fmla="*/ 605117 w 968239"/>
                <a:gd name="connsiteY6" fmla="*/ 242047 h 658906"/>
                <a:gd name="connsiteX7" fmla="*/ 645458 w 968239"/>
                <a:gd name="connsiteY7" fmla="*/ 201706 h 658906"/>
                <a:gd name="connsiteX8" fmla="*/ 699247 w 968239"/>
                <a:gd name="connsiteY8" fmla="*/ 188259 h 658906"/>
                <a:gd name="connsiteX9" fmla="*/ 820270 w 968239"/>
                <a:gd name="connsiteY9" fmla="*/ 134470 h 658906"/>
                <a:gd name="connsiteX10" fmla="*/ 847164 w 968239"/>
                <a:gd name="connsiteY10" fmla="*/ 94129 h 658906"/>
                <a:gd name="connsiteX11" fmla="*/ 927847 w 968239"/>
                <a:gd name="connsiteY11" fmla="*/ 53788 h 658906"/>
                <a:gd name="connsiteX12" fmla="*/ 968188 w 968239"/>
                <a:gd name="connsiteY12" fmla="*/ 0 h 658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68239" h="658906">
                  <a:moveTo>
                    <a:pt x="0" y="658906"/>
                  </a:moveTo>
                  <a:cubicBezTo>
                    <a:pt x="122333" y="609971"/>
                    <a:pt x="13558" y="658838"/>
                    <a:pt x="147917" y="578223"/>
                  </a:cubicBezTo>
                  <a:cubicBezTo>
                    <a:pt x="187489" y="554480"/>
                    <a:pt x="229638" y="535174"/>
                    <a:pt x="268941" y="510988"/>
                  </a:cubicBezTo>
                  <a:cubicBezTo>
                    <a:pt x="387728" y="437889"/>
                    <a:pt x="252712" y="498654"/>
                    <a:pt x="389964" y="443753"/>
                  </a:cubicBezTo>
                  <a:cubicBezTo>
                    <a:pt x="411039" y="426893"/>
                    <a:pt x="477329" y="377920"/>
                    <a:pt x="497541" y="349623"/>
                  </a:cubicBezTo>
                  <a:cubicBezTo>
                    <a:pt x="509192" y="333311"/>
                    <a:pt x="510261" y="310009"/>
                    <a:pt x="524435" y="295835"/>
                  </a:cubicBezTo>
                  <a:cubicBezTo>
                    <a:pt x="547291" y="272979"/>
                    <a:pt x="582261" y="264903"/>
                    <a:pt x="605117" y="242047"/>
                  </a:cubicBezTo>
                  <a:cubicBezTo>
                    <a:pt x="618564" y="228600"/>
                    <a:pt x="628947" y="211141"/>
                    <a:pt x="645458" y="201706"/>
                  </a:cubicBezTo>
                  <a:cubicBezTo>
                    <a:pt x="661504" y="192537"/>
                    <a:pt x="681545" y="193570"/>
                    <a:pt x="699247" y="188259"/>
                  </a:cubicBezTo>
                  <a:cubicBezTo>
                    <a:pt x="786530" y="162074"/>
                    <a:pt x="761318" y="173771"/>
                    <a:pt x="820270" y="134470"/>
                  </a:cubicBezTo>
                  <a:cubicBezTo>
                    <a:pt x="829235" y="121023"/>
                    <a:pt x="835736" y="105557"/>
                    <a:pt x="847164" y="94129"/>
                  </a:cubicBezTo>
                  <a:cubicBezTo>
                    <a:pt x="873232" y="68061"/>
                    <a:pt x="895036" y="64725"/>
                    <a:pt x="927847" y="53788"/>
                  </a:cubicBezTo>
                  <a:cubicBezTo>
                    <a:pt x="971357" y="10278"/>
                    <a:pt x="968188" y="32464"/>
                    <a:pt x="968188" y="0"/>
                  </a:cubicBezTo>
                </a:path>
              </a:pathLst>
            </a:custGeom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987547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42188382"/>
              </p:ext>
            </p:extLst>
          </p:nvPr>
        </p:nvGraphicFramePr>
        <p:xfrm>
          <a:off x="467544" y="0"/>
          <a:ext cx="8229600" cy="10527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92" b="16809"/>
          <a:stretch/>
        </p:blipFill>
        <p:spPr>
          <a:xfrm>
            <a:off x="7812360" y="1052736"/>
            <a:ext cx="1152144" cy="125057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7874" y="2420888"/>
            <a:ext cx="1394356" cy="112474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1528" y="3717032"/>
            <a:ext cx="1243856" cy="124385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2360" y="5373216"/>
            <a:ext cx="1179851" cy="1237946"/>
          </a:xfrm>
          <a:prstGeom prst="rect">
            <a:avLst/>
          </a:prstGeom>
        </p:spPr>
      </p:pic>
      <p:grpSp>
        <p:nvGrpSpPr>
          <p:cNvPr id="10" name="Skupina 9"/>
          <p:cNvGrpSpPr/>
          <p:nvPr/>
        </p:nvGrpSpPr>
        <p:grpSpPr>
          <a:xfrm>
            <a:off x="260306" y="1056600"/>
            <a:ext cx="1759715" cy="1364287"/>
            <a:chOff x="755576" y="1196752"/>
            <a:chExt cx="3441576" cy="2271440"/>
          </a:xfrm>
        </p:grpSpPr>
        <p:pic>
          <p:nvPicPr>
            <p:cNvPr id="11" name="Picture 6" descr="C:\Users\DockalovaJ\AppData\Local\Microsoft\Windows\Temporary Internet Files\Content.IE5\3039732M\MP900185209[1].jp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576" y="1196752"/>
              <a:ext cx="3441576" cy="22714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755576" y="2094040"/>
              <a:ext cx="3312369" cy="130401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0000"/>
                  </a:solidFill>
                </a:rPr>
                <a:t>Město</a:t>
              </a:r>
              <a:endParaRPr lang="cs-CZ" sz="32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186984" y="2500124"/>
            <a:ext cx="1833037" cy="1216908"/>
            <a:chOff x="7815529" y="4638015"/>
            <a:chExt cx="3456384" cy="2315405"/>
          </a:xfrm>
        </p:grpSpPr>
        <p:pic>
          <p:nvPicPr>
            <p:cNvPr id="14" name="Picture 11" descr="C:\Users\DockalovaJ\AppData\Local\Microsoft\Windows\Temporary Internet Files\Content.IE5\CZSTQWHF\MP900407452[1].jpg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15529" y="4638015"/>
              <a:ext cx="3456384" cy="23033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7949819" y="5503338"/>
              <a:ext cx="3187806" cy="14500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tx2">
                      <a:lumMod val="50000"/>
                    </a:schemeClr>
                  </a:solidFill>
                </a:rPr>
                <a:t>Moře</a:t>
              </a:r>
              <a:endParaRPr lang="cs-CZ" sz="3200" dirty="0">
                <a:solidFill>
                  <a:schemeClr val="tx2">
                    <a:lumMod val="50000"/>
                  </a:schemeClr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186985" y="3932588"/>
            <a:ext cx="1833037" cy="1272558"/>
            <a:chOff x="1095785" y="3741236"/>
            <a:chExt cx="2684097" cy="2480046"/>
          </a:xfrm>
        </p:grpSpPr>
        <p:pic>
          <p:nvPicPr>
            <p:cNvPr id="17" name="Obrázek 16"/>
            <p:cNvPicPr>
              <a:picLocks noChangeAspect="1"/>
            </p:cNvPicPr>
            <p:nvPr/>
          </p:nvPicPr>
          <p:blipFill rotWithShape="1"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856" r="12383" b="13781"/>
            <a:stretch/>
          </p:blipFill>
          <p:spPr>
            <a:xfrm>
              <a:off x="1095785" y="3741236"/>
              <a:ext cx="2684097" cy="2480046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1101332" y="4808705"/>
              <a:ext cx="1998408" cy="12971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FF00"/>
                  </a:solidFill>
                </a:rPr>
                <a:t>K</a:t>
              </a:r>
              <a:r>
                <a:rPr lang="cs-CZ" sz="2800" dirty="0" smtClean="0">
                  <a:solidFill>
                    <a:srgbClr val="FFFF00"/>
                  </a:solidFill>
                </a:rPr>
                <a:t>uře</a:t>
              </a:r>
              <a:endParaRPr lang="cs-CZ" sz="2800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83522" y="5350043"/>
            <a:ext cx="2123728" cy="1512168"/>
            <a:chOff x="4654922" y="3726838"/>
            <a:chExt cx="3384376" cy="3578646"/>
          </a:xfrm>
        </p:grpSpPr>
        <p:pic>
          <p:nvPicPr>
            <p:cNvPr id="20" name="Picture 13" descr="C:\Users\DockalovaJ\AppData\Local\Microsoft\Windows\Temporary Internet Files\Content.IE5\3039732M\MP900433081[1].jpg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2667" b="90000" l="4632" r="96979">
                          <a14:foregroundMark x1="6445" y1="4571" x2="93555" y2="4286"/>
                          <a14:foregroundMark x1="93857" y1="4286" x2="94260" y2="57333"/>
                          <a14:foregroundMark x1="94260" y1="58381" x2="5035" y2="60286"/>
                          <a14:foregroundMark x1="5337" y1="60286" x2="6445" y2="428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54922" y="3726838"/>
              <a:ext cx="3384376" cy="35786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4788024" y="5053213"/>
              <a:ext cx="3251274" cy="13839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cs-CZ" sz="3200" dirty="0" smtClean="0"/>
                <a:t>Stavení</a:t>
              </a:r>
              <a:endParaRPr lang="cs-CZ" sz="3200" dirty="0"/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3347864" y="937103"/>
            <a:ext cx="3168352" cy="72635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Chová včel_.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Mává </a:t>
            </a:r>
            <a:r>
              <a:rPr lang="cs-CZ" sz="2800" dirty="0" err="1" smtClean="0"/>
              <a:t>křídl</a:t>
            </a:r>
            <a:r>
              <a:rPr lang="cs-CZ" sz="2800" dirty="0" smtClean="0"/>
              <a:t>_.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Chodí o hol_.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vepřová se </a:t>
            </a:r>
            <a:r>
              <a:rPr lang="cs-CZ" sz="2800" dirty="0" err="1" smtClean="0"/>
              <a:t>zel_m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smtClean="0"/>
              <a:t>Přijď na </a:t>
            </a:r>
            <a:r>
              <a:rPr lang="cs-CZ" sz="2800" dirty="0" err="1" smtClean="0"/>
              <a:t>chvíl</a:t>
            </a:r>
            <a:r>
              <a:rPr lang="cs-CZ" sz="2800" dirty="0" smtClean="0"/>
              <a:t>_.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knedlík s </a:t>
            </a:r>
            <a:r>
              <a:rPr lang="cs-CZ" sz="2800" dirty="0" err="1" smtClean="0"/>
              <a:t>vejc</a:t>
            </a:r>
            <a:r>
              <a:rPr lang="cs-CZ" sz="2800" dirty="0" smtClean="0"/>
              <a:t>_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opravna obuv_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Housata pípají.</a:t>
            </a:r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V_niká</a:t>
            </a:r>
            <a:r>
              <a:rPr lang="cs-CZ" sz="2800" dirty="0" smtClean="0"/>
              <a:t> pevnou vůl_.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3200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4427984" y="1595535"/>
            <a:ext cx="792088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608294" y="2852936"/>
            <a:ext cx="792088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622757" y="4149080"/>
            <a:ext cx="792088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744797" y="5445224"/>
            <a:ext cx="792088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5724128" y="6741368"/>
            <a:ext cx="792088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348753" y="2262789"/>
            <a:ext cx="79208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129862" y="3545632"/>
            <a:ext cx="79208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772707" y="4813124"/>
            <a:ext cx="79208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419872" y="6073951"/>
            <a:ext cx="1202885" cy="32176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35" name="Skupina 34"/>
          <p:cNvGrpSpPr/>
          <p:nvPr/>
        </p:nvGrpSpPr>
        <p:grpSpPr>
          <a:xfrm>
            <a:off x="3496235" y="4276165"/>
            <a:ext cx="1156447" cy="658906"/>
            <a:chOff x="3496235" y="4276165"/>
            <a:chExt cx="1156447" cy="658906"/>
          </a:xfrm>
        </p:grpSpPr>
        <p:sp>
          <p:nvSpPr>
            <p:cNvPr id="33" name="Volný tvar 32"/>
            <p:cNvSpPr/>
            <p:nvPr/>
          </p:nvSpPr>
          <p:spPr>
            <a:xfrm>
              <a:off x="3496235" y="4289612"/>
              <a:ext cx="1156447" cy="578223"/>
            </a:xfrm>
            <a:custGeom>
              <a:avLst/>
              <a:gdLst>
                <a:gd name="connsiteX0" fmla="*/ 0 w 1156447"/>
                <a:gd name="connsiteY0" fmla="*/ 0 h 578223"/>
                <a:gd name="connsiteX1" fmla="*/ 121024 w 1156447"/>
                <a:gd name="connsiteY1" fmla="*/ 67235 h 578223"/>
                <a:gd name="connsiteX2" fmla="*/ 188259 w 1156447"/>
                <a:gd name="connsiteY2" fmla="*/ 134470 h 578223"/>
                <a:gd name="connsiteX3" fmla="*/ 255494 w 1156447"/>
                <a:gd name="connsiteY3" fmla="*/ 147917 h 578223"/>
                <a:gd name="connsiteX4" fmla="*/ 336177 w 1156447"/>
                <a:gd name="connsiteY4" fmla="*/ 201706 h 578223"/>
                <a:gd name="connsiteX5" fmla="*/ 376518 w 1156447"/>
                <a:gd name="connsiteY5" fmla="*/ 228600 h 578223"/>
                <a:gd name="connsiteX6" fmla="*/ 430306 w 1156447"/>
                <a:gd name="connsiteY6" fmla="*/ 242047 h 578223"/>
                <a:gd name="connsiteX7" fmla="*/ 564777 w 1156447"/>
                <a:gd name="connsiteY7" fmla="*/ 268941 h 578223"/>
                <a:gd name="connsiteX8" fmla="*/ 632012 w 1156447"/>
                <a:gd name="connsiteY8" fmla="*/ 295835 h 578223"/>
                <a:gd name="connsiteX9" fmla="*/ 685800 w 1156447"/>
                <a:gd name="connsiteY9" fmla="*/ 309282 h 578223"/>
                <a:gd name="connsiteX10" fmla="*/ 833718 w 1156447"/>
                <a:gd name="connsiteY10" fmla="*/ 376517 h 578223"/>
                <a:gd name="connsiteX11" fmla="*/ 968189 w 1156447"/>
                <a:gd name="connsiteY11" fmla="*/ 457200 h 578223"/>
                <a:gd name="connsiteX12" fmla="*/ 1048871 w 1156447"/>
                <a:gd name="connsiteY12" fmla="*/ 497541 h 578223"/>
                <a:gd name="connsiteX13" fmla="*/ 1089212 w 1156447"/>
                <a:gd name="connsiteY13" fmla="*/ 537882 h 578223"/>
                <a:gd name="connsiteX14" fmla="*/ 1156447 w 1156447"/>
                <a:gd name="connsiteY14" fmla="*/ 578223 h 57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156447" h="578223">
                  <a:moveTo>
                    <a:pt x="0" y="0"/>
                  </a:moveTo>
                  <a:cubicBezTo>
                    <a:pt x="65678" y="26271"/>
                    <a:pt x="68692" y="20717"/>
                    <a:pt x="121024" y="67235"/>
                  </a:cubicBezTo>
                  <a:cubicBezTo>
                    <a:pt x="144713" y="88292"/>
                    <a:pt x="161081" y="118163"/>
                    <a:pt x="188259" y="134470"/>
                  </a:cubicBezTo>
                  <a:cubicBezTo>
                    <a:pt x="207857" y="146229"/>
                    <a:pt x="233082" y="143435"/>
                    <a:pt x="255494" y="147917"/>
                  </a:cubicBezTo>
                  <a:lnTo>
                    <a:pt x="336177" y="201706"/>
                  </a:lnTo>
                  <a:cubicBezTo>
                    <a:pt x="349624" y="210671"/>
                    <a:pt x="360839" y="224680"/>
                    <a:pt x="376518" y="228600"/>
                  </a:cubicBezTo>
                  <a:cubicBezTo>
                    <a:pt x="394447" y="233082"/>
                    <a:pt x="412184" y="238423"/>
                    <a:pt x="430306" y="242047"/>
                  </a:cubicBezTo>
                  <a:cubicBezTo>
                    <a:pt x="479962" y="251978"/>
                    <a:pt x="517925" y="253324"/>
                    <a:pt x="564777" y="268941"/>
                  </a:cubicBezTo>
                  <a:cubicBezTo>
                    <a:pt x="587676" y="276574"/>
                    <a:pt x="609113" y="288202"/>
                    <a:pt x="632012" y="295835"/>
                  </a:cubicBezTo>
                  <a:cubicBezTo>
                    <a:pt x="649545" y="301679"/>
                    <a:pt x="668740" y="302174"/>
                    <a:pt x="685800" y="309282"/>
                  </a:cubicBezTo>
                  <a:cubicBezTo>
                    <a:pt x="926311" y="409494"/>
                    <a:pt x="712826" y="336220"/>
                    <a:pt x="833718" y="376517"/>
                  </a:cubicBezTo>
                  <a:cubicBezTo>
                    <a:pt x="907761" y="450563"/>
                    <a:pt x="789819" y="338287"/>
                    <a:pt x="968189" y="457200"/>
                  </a:cubicBezTo>
                  <a:cubicBezTo>
                    <a:pt x="1020324" y="491957"/>
                    <a:pt x="993198" y="478983"/>
                    <a:pt x="1048871" y="497541"/>
                  </a:cubicBezTo>
                  <a:cubicBezTo>
                    <a:pt x="1062318" y="510988"/>
                    <a:pt x="1073737" y="526829"/>
                    <a:pt x="1089212" y="537882"/>
                  </a:cubicBezTo>
                  <a:cubicBezTo>
                    <a:pt x="1193263" y="612204"/>
                    <a:pt x="1114724" y="536500"/>
                    <a:pt x="1156447" y="578223"/>
                  </a:cubicBezTo>
                </a:path>
              </a:pathLst>
            </a:custGeom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Volný tvar 33"/>
            <p:cNvSpPr/>
            <p:nvPr/>
          </p:nvSpPr>
          <p:spPr>
            <a:xfrm>
              <a:off x="3550024" y="4276165"/>
              <a:ext cx="968239" cy="658906"/>
            </a:xfrm>
            <a:custGeom>
              <a:avLst/>
              <a:gdLst>
                <a:gd name="connsiteX0" fmla="*/ 0 w 968239"/>
                <a:gd name="connsiteY0" fmla="*/ 658906 h 658906"/>
                <a:gd name="connsiteX1" fmla="*/ 147917 w 968239"/>
                <a:gd name="connsiteY1" fmla="*/ 578223 h 658906"/>
                <a:gd name="connsiteX2" fmla="*/ 268941 w 968239"/>
                <a:gd name="connsiteY2" fmla="*/ 510988 h 658906"/>
                <a:gd name="connsiteX3" fmla="*/ 389964 w 968239"/>
                <a:gd name="connsiteY3" fmla="*/ 443753 h 658906"/>
                <a:gd name="connsiteX4" fmla="*/ 497541 w 968239"/>
                <a:gd name="connsiteY4" fmla="*/ 349623 h 658906"/>
                <a:gd name="connsiteX5" fmla="*/ 524435 w 968239"/>
                <a:gd name="connsiteY5" fmla="*/ 295835 h 658906"/>
                <a:gd name="connsiteX6" fmla="*/ 605117 w 968239"/>
                <a:gd name="connsiteY6" fmla="*/ 242047 h 658906"/>
                <a:gd name="connsiteX7" fmla="*/ 645458 w 968239"/>
                <a:gd name="connsiteY7" fmla="*/ 201706 h 658906"/>
                <a:gd name="connsiteX8" fmla="*/ 699247 w 968239"/>
                <a:gd name="connsiteY8" fmla="*/ 188259 h 658906"/>
                <a:gd name="connsiteX9" fmla="*/ 820270 w 968239"/>
                <a:gd name="connsiteY9" fmla="*/ 134470 h 658906"/>
                <a:gd name="connsiteX10" fmla="*/ 847164 w 968239"/>
                <a:gd name="connsiteY10" fmla="*/ 94129 h 658906"/>
                <a:gd name="connsiteX11" fmla="*/ 927847 w 968239"/>
                <a:gd name="connsiteY11" fmla="*/ 53788 h 658906"/>
                <a:gd name="connsiteX12" fmla="*/ 968188 w 968239"/>
                <a:gd name="connsiteY12" fmla="*/ 0 h 658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68239" h="658906">
                  <a:moveTo>
                    <a:pt x="0" y="658906"/>
                  </a:moveTo>
                  <a:cubicBezTo>
                    <a:pt x="122333" y="609971"/>
                    <a:pt x="13558" y="658838"/>
                    <a:pt x="147917" y="578223"/>
                  </a:cubicBezTo>
                  <a:cubicBezTo>
                    <a:pt x="187489" y="554480"/>
                    <a:pt x="229638" y="535174"/>
                    <a:pt x="268941" y="510988"/>
                  </a:cubicBezTo>
                  <a:cubicBezTo>
                    <a:pt x="387728" y="437889"/>
                    <a:pt x="252712" y="498654"/>
                    <a:pt x="389964" y="443753"/>
                  </a:cubicBezTo>
                  <a:cubicBezTo>
                    <a:pt x="411039" y="426893"/>
                    <a:pt x="477329" y="377920"/>
                    <a:pt x="497541" y="349623"/>
                  </a:cubicBezTo>
                  <a:cubicBezTo>
                    <a:pt x="509192" y="333311"/>
                    <a:pt x="510261" y="310009"/>
                    <a:pt x="524435" y="295835"/>
                  </a:cubicBezTo>
                  <a:cubicBezTo>
                    <a:pt x="547291" y="272979"/>
                    <a:pt x="582261" y="264903"/>
                    <a:pt x="605117" y="242047"/>
                  </a:cubicBezTo>
                  <a:cubicBezTo>
                    <a:pt x="618564" y="228600"/>
                    <a:pt x="628947" y="211141"/>
                    <a:pt x="645458" y="201706"/>
                  </a:cubicBezTo>
                  <a:cubicBezTo>
                    <a:pt x="661504" y="192537"/>
                    <a:pt x="681545" y="193570"/>
                    <a:pt x="699247" y="188259"/>
                  </a:cubicBezTo>
                  <a:cubicBezTo>
                    <a:pt x="786530" y="162074"/>
                    <a:pt x="761318" y="173771"/>
                    <a:pt x="820270" y="134470"/>
                  </a:cubicBezTo>
                  <a:cubicBezTo>
                    <a:pt x="829235" y="121023"/>
                    <a:pt x="835736" y="105557"/>
                    <a:pt x="847164" y="94129"/>
                  </a:cubicBezTo>
                  <a:cubicBezTo>
                    <a:pt x="873232" y="68061"/>
                    <a:pt x="895036" y="64725"/>
                    <a:pt x="927847" y="53788"/>
                  </a:cubicBezTo>
                  <a:cubicBezTo>
                    <a:pt x="971357" y="10278"/>
                    <a:pt x="968188" y="32464"/>
                    <a:pt x="968188" y="0"/>
                  </a:cubicBezTo>
                </a:path>
              </a:pathLst>
            </a:custGeom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Volný tvar 1"/>
          <p:cNvSpPr/>
          <p:nvPr/>
        </p:nvSpPr>
        <p:spPr>
          <a:xfrm>
            <a:off x="5338482" y="1371600"/>
            <a:ext cx="2299447" cy="309282"/>
          </a:xfrm>
          <a:custGeom>
            <a:avLst/>
            <a:gdLst>
              <a:gd name="connsiteX0" fmla="*/ 0 w 2299447"/>
              <a:gd name="connsiteY0" fmla="*/ 0 h 309282"/>
              <a:gd name="connsiteX1" fmla="*/ 591671 w 2299447"/>
              <a:gd name="connsiteY1" fmla="*/ 26894 h 309282"/>
              <a:gd name="connsiteX2" fmla="*/ 779930 w 2299447"/>
              <a:gd name="connsiteY2" fmla="*/ 53788 h 309282"/>
              <a:gd name="connsiteX3" fmla="*/ 1102659 w 2299447"/>
              <a:gd name="connsiteY3" fmla="*/ 67235 h 309282"/>
              <a:gd name="connsiteX4" fmla="*/ 1385047 w 2299447"/>
              <a:gd name="connsiteY4" fmla="*/ 94129 h 309282"/>
              <a:gd name="connsiteX5" fmla="*/ 1479177 w 2299447"/>
              <a:gd name="connsiteY5" fmla="*/ 121024 h 309282"/>
              <a:gd name="connsiteX6" fmla="*/ 1613647 w 2299447"/>
              <a:gd name="connsiteY6" fmla="*/ 147918 h 309282"/>
              <a:gd name="connsiteX7" fmla="*/ 1667436 w 2299447"/>
              <a:gd name="connsiteY7" fmla="*/ 174812 h 309282"/>
              <a:gd name="connsiteX8" fmla="*/ 1775012 w 2299447"/>
              <a:gd name="connsiteY8" fmla="*/ 201706 h 309282"/>
              <a:gd name="connsiteX9" fmla="*/ 1815353 w 2299447"/>
              <a:gd name="connsiteY9" fmla="*/ 215153 h 309282"/>
              <a:gd name="connsiteX10" fmla="*/ 1909483 w 2299447"/>
              <a:gd name="connsiteY10" fmla="*/ 228600 h 309282"/>
              <a:gd name="connsiteX11" fmla="*/ 2030506 w 2299447"/>
              <a:gd name="connsiteY11" fmla="*/ 255494 h 309282"/>
              <a:gd name="connsiteX12" fmla="*/ 2111189 w 2299447"/>
              <a:gd name="connsiteY12" fmla="*/ 268941 h 309282"/>
              <a:gd name="connsiteX13" fmla="*/ 2191871 w 2299447"/>
              <a:gd name="connsiteY13" fmla="*/ 295835 h 309282"/>
              <a:gd name="connsiteX14" fmla="*/ 2232212 w 2299447"/>
              <a:gd name="connsiteY14" fmla="*/ 309282 h 309282"/>
              <a:gd name="connsiteX15" fmla="*/ 2299447 w 2299447"/>
              <a:gd name="connsiteY15" fmla="*/ 309282 h 309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99447" h="309282">
                <a:moveTo>
                  <a:pt x="0" y="0"/>
                </a:moveTo>
                <a:cubicBezTo>
                  <a:pt x="273552" y="45591"/>
                  <a:pt x="-101549" y="-13099"/>
                  <a:pt x="591671" y="26894"/>
                </a:cubicBezTo>
                <a:cubicBezTo>
                  <a:pt x="654956" y="30545"/>
                  <a:pt x="716737" y="48799"/>
                  <a:pt x="779930" y="53788"/>
                </a:cubicBezTo>
                <a:cubicBezTo>
                  <a:pt x="887266" y="62262"/>
                  <a:pt x="995155" y="61263"/>
                  <a:pt x="1102659" y="67235"/>
                </a:cubicBezTo>
                <a:cubicBezTo>
                  <a:pt x="1203567" y="72841"/>
                  <a:pt x="1286261" y="83153"/>
                  <a:pt x="1385047" y="94129"/>
                </a:cubicBezTo>
                <a:cubicBezTo>
                  <a:pt x="1416424" y="103094"/>
                  <a:pt x="1447380" y="113686"/>
                  <a:pt x="1479177" y="121024"/>
                </a:cubicBezTo>
                <a:cubicBezTo>
                  <a:pt x="1519460" y="130320"/>
                  <a:pt x="1573149" y="132731"/>
                  <a:pt x="1613647" y="147918"/>
                </a:cubicBezTo>
                <a:cubicBezTo>
                  <a:pt x="1632417" y="154957"/>
                  <a:pt x="1648419" y="168473"/>
                  <a:pt x="1667436" y="174812"/>
                </a:cubicBezTo>
                <a:cubicBezTo>
                  <a:pt x="1702502" y="186500"/>
                  <a:pt x="1739947" y="190018"/>
                  <a:pt x="1775012" y="201706"/>
                </a:cubicBezTo>
                <a:cubicBezTo>
                  <a:pt x="1788459" y="206188"/>
                  <a:pt x="1801454" y="212373"/>
                  <a:pt x="1815353" y="215153"/>
                </a:cubicBezTo>
                <a:cubicBezTo>
                  <a:pt x="1846433" y="221369"/>
                  <a:pt x="1878219" y="223389"/>
                  <a:pt x="1909483" y="228600"/>
                </a:cubicBezTo>
                <a:cubicBezTo>
                  <a:pt x="2050396" y="252085"/>
                  <a:pt x="1909622" y="231317"/>
                  <a:pt x="2030506" y="255494"/>
                </a:cubicBezTo>
                <a:cubicBezTo>
                  <a:pt x="2057242" y="260841"/>
                  <a:pt x="2084295" y="264459"/>
                  <a:pt x="2111189" y="268941"/>
                </a:cubicBezTo>
                <a:lnTo>
                  <a:pt x="2191871" y="295835"/>
                </a:lnTo>
                <a:cubicBezTo>
                  <a:pt x="2205318" y="300317"/>
                  <a:pt x="2218038" y="309282"/>
                  <a:pt x="2232212" y="309282"/>
                </a:cubicBezTo>
                <a:lnTo>
                  <a:pt x="2299447" y="309282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2084294" y="1584976"/>
            <a:ext cx="1290918" cy="499318"/>
          </a:xfrm>
          <a:custGeom>
            <a:avLst/>
            <a:gdLst>
              <a:gd name="connsiteX0" fmla="*/ 1290918 w 1290918"/>
              <a:gd name="connsiteY0" fmla="*/ 499318 h 499318"/>
              <a:gd name="connsiteX1" fmla="*/ 1210235 w 1290918"/>
              <a:gd name="connsiteY1" fmla="*/ 472424 h 499318"/>
              <a:gd name="connsiteX2" fmla="*/ 1102659 w 1290918"/>
              <a:gd name="connsiteY2" fmla="*/ 432083 h 499318"/>
              <a:gd name="connsiteX3" fmla="*/ 887506 w 1290918"/>
              <a:gd name="connsiteY3" fmla="*/ 378295 h 499318"/>
              <a:gd name="connsiteX4" fmla="*/ 739588 w 1290918"/>
              <a:gd name="connsiteY4" fmla="*/ 311059 h 499318"/>
              <a:gd name="connsiteX5" fmla="*/ 672353 w 1290918"/>
              <a:gd name="connsiteY5" fmla="*/ 270718 h 499318"/>
              <a:gd name="connsiteX6" fmla="*/ 632012 w 1290918"/>
              <a:gd name="connsiteY6" fmla="*/ 243824 h 499318"/>
              <a:gd name="connsiteX7" fmla="*/ 578224 w 1290918"/>
              <a:gd name="connsiteY7" fmla="*/ 216930 h 499318"/>
              <a:gd name="connsiteX8" fmla="*/ 551330 w 1290918"/>
              <a:gd name="connsiteY8" fmla="*/ 149695 h 499318"/>
              <a:gd name="connsiteX9" fmla="*/ 416859 w 1290918"/>
              <a:gd name="connsiteY9" fmla="*/ 69012 h 499318"/>
              <a:gd name="connsiteX10" fmla="*/ 376518 w 1290918"/>
              <a:gd name="connsiteY10" fmla="*/ 15224 h 499318"/>
              <a:gd name="connsiteX11" fmla="*/ 336177 w 1290918"/>
              <a:gd name="connsiteY11" fmla="*/ 1777 h 499318"/>
              <a:gd name="connsiteX12" fmla="*/ 0 w 1290918"/>
              <a:gd name="connsiteY12" fmla="*/ 1777 h 4993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90918" h="499318">
                <a:moveTo>
                  <a:pt x="1290918" y="499318"/>
                </a:moveTo>
                <a:cubicBezTo>
                  <a:pt x="1264024" y="490353"/>
                  <a:pt x="1236933" y="481959"/>
                  <a:pt x="1210235" y="472424"/>
                </a:cubicBezTo>
                <a:cubicBezTo>
                  <a:pt x="1174169" y="459543"/>
                  <a:pt x="1139400" y="442889"/>
                  <a:pt x="1102659" y="432083"/>
                </a:cubicBezTo>
                <a:cubicBezTo>
                  <a:pt x="967527" y="392339"/>
                  <a:pt x="1007357" y="421099"/>
                  <a:pt x="887506" y="378295"/>
                </a:cubicBezTo>
                <a:cubicBezTo>
                  <a:pt x="855688" y="366931"/>
                  <a:pt x="776499" y="331565"/>
                  <a:pt x="739588" y="311059"/>
                </a:cubicBezTo>
                <a:cubicBezTo>
                  <a:pt x="716741" y="298366"/>
                  <a:pt x="694517" y="284570"/>
                  <a:pt x="672353" y="270718"/>
                </a:cubicBezTo>
                <a:cubicBezTo>
                  <a:pt x="658648" y="262153"/>
                  <a:pt x="646044" y="251842"/>
                  <a:pt x="632012" y="243824"/>
                </a:cubicBezTo>
                <a:cubicBezTo>
                  <a:pt x="614608" y="233879"/>
                  <a:pt x="596153" y="225895"/>
                  <a:pt x="578224" y="216930"/>
                </a:cubicBezTo>
                <a:cubicBezTo>
                  <a:pt x="569259" y="194518"/>
                  <a:pt x="567366" y="167736"/>
                  <a:pt x="551330" y="149695"/>
                </a:cubicBezTo>
                <a:cubicBezTo>
                  <a:pt x="525366" y="120486"/>
                  <a:pt x="455279" y="88222"/>
                  <a:pt x="416859" y="69012"/>
                </a:cubicBezTo>
                <a:cubicBezTo>
                  <a:pt x="403412" y="51083"/>
                  <a:pt x="393735" y="29572"/>
                  <a:pt x="376518" y="15224"/>
                </a:cubicBezTo>
                <a:cubicBezTo>
                  <a:pt x="365629" y="6150"/>
                  <a:pt x="350342" y="2283"/>
                  <a:pt x="336177" y="1777"/>
                </a:cubicBezTo>
                <a:cubicBezTo>
                  <a:pt x="224189" y="-2223"/>
                  <a:pt x="112059" y="1777"/>
                  <a:pt x="0" y="1777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olný tvar 27"/>
          <p:cNvSpPr/>
          <p:nvPr/>
        </p:nvSpPr>
        <p:spPr>
          <a:xfrm>
            <a:off x="5446059" y="2649071"/>
            <a:ext cx="2178423" cy="1573305"/>
          </a:xfrm>
          <a:custGeom>
            <a:avLst/>
            <a:gdLst>
              <a:gd name="connsiteX0" fmla="*/ 0 w 2178423"/>
              <a:gd name="connsiteY0" fmla="*/ 0 h 1573305"/>
              <a:gd name="connsiteX1" fmla="*/ 268941 w 2178423"/>
              <a:gd name="connsiteY1" fmla="*/ 161364 h 1573305"/>
              <a:gd name="connsiteX2" fmla="*/ 470647 w 2178423"/>
              <a:gd name="connsiteY2" fmla="*/ 295835 h 1573305"/>
              <a:gd name="connsiteX3" fmla="*/ 537882 w 2178423"/>
              <a:gd name="connsiteY3" fmla="*/ 349623 h 1573305"/>
              <a:gd name="connsiteX4" fmla="*/ 632012 w 2178423"/>
              <a:gd name="connsiteY4" fmla="*/ 403411 h 1573305"/>
              <a:gd name="connsiteX5" fmla="*/ 712694 w 2178423"/>
              <a:gd name="connsiteY5" fmla="*/ 443753 h 1573305"/>
              <a:gd name="connsiteX6" fmla="*/ 753035 w 2178423"/>
              <a:gd name="connsiteY6" fmla="*/ 484094 h 1573305"/>
              <a:gd name="connsiteX7" fmla="*/ 887506 w 2178423"/>
              <a:gd name="connsiteY7" fmla="*/ 591670 h 1573305"/>
              <a:gd name="connsiteX8" fmla="*/ 941294 w 2178423"/>
              <a:gd name="connsiteY8" fmla="*/ 645458 h 1573305"/>
              <a:gd name="connsiteX9" fmla="*/ 1008529 w 2178423"/>
              <a:gd name="connsiteY9" fmla="*/ 699247 h 1573305"/>
              <a:gd name="connsiteX10" fmla="*/ 1048870 w 2178423"/>
              <a:gd name="connsiteY10" fmla="*/ 726141 h 1573305"/>
              <a:gd name="connsiteX11" fmla="*/ 1129553 w 2178423"/>
              <a:gd name="connsiteY11" fmla="*/ 860611 h 1573305"/>
              <a:gd name="connsiteX12" fmla="*/ 1304365 w 2178423"/>
              <a:gd name="connsiteY12" fmla="*/ 1021976 h 1573305"/>
              <a:gd name="connsiteX13" fmla="*/ 1331259 w 2178423"/>
              <a:gd name="connsiteY13" fmla="*/ 1062317 h 1573305"/>
              <a:gd name="connsiteX14" fmla="*/ 1411941 w 2178423"/>
              <a:gd name="connsiteY14" fmla="*/ 1116105 h 1573305"/>
              <a:gd name="connsiteX15" fmla="*/ 1465729 w 2178423"/>
              <a:gd name="connsiteY15" fmla="*/ 1156447 h 1573305"/>
              <a:gd name="connsiteX16" fmla="*/ 1506070 w 2178423"/>
              <a:gd name="connsiteY16" fmla="*/ 1196788 h 1573305"/>
              <a:gd name="connsiteX17" fmla="*/ 1680882 w 2178423"/>
              <a:gd name="connsiteY17" fmla="*/ 1277470 h 1573305"/>
              <a:gd name="connsiteX18" fmla="*/ 1734670 w 2178423"/>
              <a:gd name="connsiteY18" fmla="*/ 1290917 h 1573305"/>
              <a:gd name="connsiteX19" fmla="*/ 1788459 w 2178423"/>
              <a:gd name="connsiteY19" fmla="*/ 1331258 h 1573305"/>
              <a:gd name="connsiteX20" fmla="*/ 1815353 w 2178423"/>
              <a:gd name="connsiteY20" fmla="*/ 1358153 h 1573305"/>
              <a:gd name="connsiteX21" fmla="*/ 1869141 w 2178423"/>
              <a:gd name="connsiteY21" fmla="*/ 1385047 h 1573305"/>
              <a:gd name="connsiteX22" fmla="*/ 1949823 w 2178423"/>
              <a:gd name="connsiteY22" fmla="*/ 1438835 h 1573305"/>
              <a:gd name="connsiteX23" fmla="*/ 1990165 w 2178423"/>
              <a:gd name="connsiteY23" fmla="*/ 1465729 h 1573305"/>
              <a:gd name="connsiteX24" fmla="*/ 2030506 w 2178423"/>
              <a:gd name="connsiteY24" fmla="*/ 1492623 h 1573305"/>
              <a:gd name="connsiteX25" fmla="*/ 2070847 w 2178423"/>
              <a:gd name="connsiteY25" fmla="*/ 1506070 h 1573305"/>
              <a:gd name="connsiteX26" fmla="*/ 2097741 w 2178423"/>
              <a:gd name="connsiteY26" fmla="*/ 1546411 h 1573305"/>
              <a:gd name="connsiteX27" fmla="*/ 2178423 w 2178423"/>
              <a:gd name="connsiteY27" fmla="*/ 1573305 h 1573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2178423" h="1573305">
                <a:moveTo>
                  <a:pt x="0" y="0"/>
                </a:moveTo>
                <a:cubicBezTo>
                  <a:pt x="177619" y="59206"/>
                  <a:pt x="-7067" y="-11143"/>
                  <a:pt x="268941" y="161364"/>
                </a:cubicBezTo>
                <a:cubicBezTo>
                  <a:pt x="368931" y="223858"/>
                  <a:pt x="378840" y="226980"/>
                  <a:pt x="470647" y="295835"/>
                </a:cubicBezTo>
                <a:cubicBezTo>
                  <a:pt x="493608" y="313055"/>
                  <a:pt x="514001" y="333703"/>
                  <a:pt x="537882" y="349623"/>
                </a:cubicBezTo>
                <a:cubicBezTo>
                  <a:pt x="567951" y="369669"/>
                  <a:pt x="600194" y="386278"/>
                  <a:pt x="632012" y="403411"/>
                </a:cubicBezTo>
                <a:cubicBezTo>
                  <a:pt x="658486" y="417667"/>
                  <a:pt x="687676" y="427074"/>
                  <a:pt x="712694" y="443753"/>
                </a:cubicBezTo>
                <a:cubicBezTo>
                  <a:pt x="728517" y="454302"/>
                  <a:pt x="738518" y="471810"/>
                  <a:pt x="753035" y="484094"/>
                </a:cubicBezTo>
                <a:cubicBezTo>
                  <a:pt x="796855" y="521172"/>
                  <a:pt x="846917" y="551081"/>
                  <a:pt x="887506" y="591670"/>
                </a:cubicBezTo>
                <a:cubicBezTo>
                  <a:pt x="905435" y="609599"/>
                  <a:pt x="922343" y="628612"/>
                  <a:pt x="941294" y="645458"/>
                </a:cubicBezTo>
                <a:cubicBezTo>
                  <a:pt x="962745" y="664526"/>
                  <a:pt x="985568" y="682026"/>
                  <a:pt x="1008529" y="699247"/>
                </a:cubicBezTo>
                <a:cubicBezTo>
                  <a:pt x="1021458" y="708944"/>
                  <a:pt x="1037442" y="714713"/>
                  <a:pt x="1048870" y="726141"/>
                </a:cubicBezTo>
                <a:cubicBezTo>
                  <a:pt x="1129976" y="807246"/>
                  <a:pt x="1048703" y="755506"/>
                  <a:pt x="1129553" y="860611"/>
                </a:cubicBezTo>
                <a:cubicBezTo>
                  <a:pt x="1210375" y="965680"/>
                  <a:pt x="1219622" y="937234"/>
                  <a:pt x="1304365" y="1021976"/>
                </a:cubicBezTo>
                <a:cubicBezTo>
                  <a:pt x="1315793" y="1033404"/>
                  <a:pt x="1319096" y="1051675"/>
                  <a:pt x="1331259" y="1062317"/>
                </a:cubicBezTo>
                <a:cubicBezTo>
                  <a:pt x="1355584" y="1083602"/>
                  <a:pt x="1385461" y="1097569"/>
                  <a:pt x="1411941" y="1116105"/>
                </a:cubicBezTo>
                <a:cubicBezTo>
                  <a:pt x="1430301" y="1128957"/>
                  <a:pt x="1448713" y="1141861"/>
                  <a:pt x="1465729" y="1156447"/>
                </a:cubicBezTo>
                <a:cubicBezTo>
                  <a:pt x="1480168" y="1168823"/>
                  <a:pt x="1490026" y="1186578"/>
                  <a:pt x="1506070" y="1196788"/>
                </a:cubicBezTo>
                <a:cubicBezTo>
                  <a:pt x="1538941" y="1217706"/>
                  <a:pt x="1634401" y="1261976"/>
                  <a:pt x="1680882" y="1277470"/>
                </a:cubicBezTo>
                <a:cubicBezTo>
                  <a:pt x="1698415" y="1283314"/>
                  <a:pt x="1716741" y="1286435"/>
                  <a:pt x="1734670" y="1290917"/>
                </a:cubicBezTo>
                <a:cubicBezTo>
                  <a:pt x="1752600" y="1304364"/>
                  <a:pt x="1771242" y="1316910"/>
                  <a:pt x="1788459" y="1331258"/>
                </a:cubicBezTo>
                <a:cubicBezTo>
                  <a:pt x="1798199" y="1339374"/>
                  <a:pt x="1804804" y="1351120"/>
                  <a:pt x="1815353" y="1358153"/>
                </a:cubicBezTo>
                <a:cubicBezTo>
                  <a:pt x="1832032" y="1369272"/>
                  <a:pt x="1851952" y="1374734"/>
                  <a:pt x="1869141" y="1385047"/>
                </a:cubicBezTo>
                <a:cubicBezTo>
                  <a:pt x="1896857" y="1401677"/>
                  <a:pt x="1922929" y="1420906"/>
                  <a:pt x="1949823" y="1438835"/>
                </a:cubicBezTo>
                <a:lnTo>
                  <a:pt x="1990165" y="1465729"/>
                </a:lnTo>
                <a:cubicBezTo>
                  <a:pt x="2003612" y="1474694"/>
                  <a:pt x="2015174" y="1487512"/>
                  <a:pt x="2030506" y="1492623"/>
                </a:cubicBezTo>
                <a:lnTo>
                  <a:pt x="2070847" y="1506070"/>
                </a:lnTo>
                <a:cubicBezTo>
                  <a:pt x="2079812" y="1519517"/>
                  <a:pt x="2084036" y="1537846"/>
                  <a:pt x="2097741" y="1546411"/>
                </a:cubicBezTo>
                <a:cubicBezTo>
                  <a:pt x="2121781" y="1561436"/>
                  <a:pt x="2178423" y="1573305"/>
                  <a:pt x="2178423" y="157330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olný tvar 31"/>
          <p:cNvSpPr/>
          <p:nvPr/>
        </p:nvSpPr>
        <p:spPr>
          <a:xfrm>
            <a:off x="2285018" y="3348318"/>
            <a:ext cx="1090194" cy="2407023"/>
          </a:xfrm>
          <a:custGeom>
            <a:avLst/>
            <a:gdLst>
              <a:gd name="connsiteX0" fmla="*/ 1090194 w 1090194"/>
              <a:gd name="connsiteY0" fmla="*/ 0 h 2407023"/>
              <a:gd name="connsiteX1" fmla="*/ 807806 w 1090194"/>
              <a:gd name="connsiteY1" fmla="*/ 349623 h 2407023"/>
              <a:gd name="connsiteX2" fmla="*/ 727123 w 1090194"/>
              <a:gd name="connsiteY2" fmla="*/ 470647 h 2407023"/>
              <a:gd name="connsiteX3" fmla="*/ 646441 w 1090194"/>
              <a:gd name="connsiteY3" fmla="*/ 618564 h 2407023"/>
              <a:gd name="connsiteX4" fmla="*/ 606100 w 1090194"/>
              <a:gd name="connsiteY4" fmla="*/ 753035 h 2407023"/>
              <a:gd name="connsiteX5" fmla="*/ 592653 w 1090194"/>
              <a:gd name="connsiteY5" fmla="*/ 806823 h 2407023"/>
              <a:gd name="connsiteX6" fmla="*/ 565758 w 1090194"/>
              <a:gd name="connsiteY6" fmla="*/ 860611 h 2407023"/>
              <a:gd name="connsiteX7" fmla="*/ 525417 w 1090194"/>
              <a:gd name="connsiteY7" fmla="*/ 981635 h 2407023"/>
              <a:gd name="connsiteX8" fmla="*/ 511970 w 1090194"/>
              <a:gd name="connsiteY8" fmla="*/ 1035423 h 2407023"/>
              <a:gd name="connsiteX9" fmla="*/ 458182 w 1090194"/>
              <a:gd name="connsiteY9" fmla="*/ 1102658 h 2407023"/>
              <a:gd name="connsiteX10" fmla="*/ 444735 w 1090194"/>
              <a:gd name="connsiteY10" fmla="*/ 1143000 h 2407023"/>
              <a:gd name="connsiteX11" fmla="*/ 431288 w 1090194"/>
              <a:gd name="connsiteY11" fmla="*/ 1210235 h 2407023"/>
              <a:gd name="connsiteX12" fmla="*/ 404394 w 1090194"/>
              <a:gd name="connsiteY12" fmla="*/ 1264023 h 2407023"/>
              <a:gd name="connsiteX13" fmla="*/ 377500 w 1090194"/>
              <a:gd name="connsiteY13" fmla="*/ 1331258 h 2407023"/>
              <a:gd name="connsiteX14" fmla="*/ 337158 w 1090194"/>
              <a:gd name="connsiteY14" fmla="*/ 1452282 h 2407023"/>
              <a:gd name="connsiteX15" fmla="*/ 323711 w 1090194"/>
              <a:gd name="connsiteY15" fmla="*/ 1492623 h 2407023"/>
              <a:gd name="connsiteX16" fmla="*/ 296817 w 1090194"/>
              <a:gd name="connsiteY16" fmla="*/ 1532964 h 2407023"/>
              <a:gd name="connsiteX17" fmla="*/ 243029 w 1090194"/>
              <a:gd name="connsiteY17" fmla="*/ 1694329 h 2407023"/>
              <a:gd name="connsiteX18" fmla="*/ 229582 w 1090194"/>
              <a:gd name="connsiteY18" fmla="*/ 1734670 h 2407023"/>
              <a:gd name="connsiteX19" fmla="*/ 175794 w 1090194"/>
              <a:gd name="connsiteY19" fmla="*/ 1855694 h 2407023"/>
              <a:gd name="connsiteX20" fmla="*/ 162347 w 1090194"/>
              <a:gd name="connsiteY20" fmla="*/ 1896035 h 2407023"/>
              <a:gd name="connsiteX21" fmla="*/ 148900 w 1090194"/>
              <a:gd name="connsiteY21" fmla="*/ 1976717 h 2407023"/>
              <a:gd name="connsiteX22" fmla="*/ 135453 w 1090194"/>
              <a:gd name="connsiteY22" fmla="*/ 2017058 h 2407023"/>
              <a:gd name="connsiteX23" fmla="*/ 122006 w 1090194"/>
              <a:gd name="connsiteY23" fmla="*/ 2070847 h 2407023"/>
              <a:gd name="connsiteX24" fmla="*/ 95111 w 1090194"/>
              <a:gd name="connsiteY24" fmla="*/ 2111188 h 2407023"/>
              <a:gd name="connsiteX25" fmla="*/ 81664 w 1090194"/>
              <a:gd name="connsiteY25" fmla="*/ 2151529 h 2407023"/>
              <a:gd name="connsiteX26" fmla="*/ 27876 w 1090194"/>
              <a:gd name="connsiteY26" fmla="*/ 2272553 h 2407023"/>
              <a:gd name="connsiteX27" fmla="*/ 14429 w 1090194"/>
              <a:gd name="connsiteY27" fmla="*/ 2326341 h 2407023"/>
              <a:gd name="connsiteX28" fmla="*/ 982 w 1090194"/>
              <a:gd name="connsiteY28" fmla="*/ 2366682 h 2407023"/>
              <a:gd name="connsiteX29" fmla="*/ 982 w 1090194"/>
              <a:gd name="connsiteY29" fmla="*/ 2407023 h 24070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1090194" h="2407023">
                <a:moveTo>
                  <a:pt x="1090194" y="0"/>
                </a:moveTo>
                <a:cubicBezTo>
                  <a:pt x="996065" y="116541"/>
                  <a:pt x="890904" y="224976"/>
                  <a:pt x="807806" y="349623"/>
                </a:cubicBezTo>
                <a:cubicBezTo>
                  <a:pt x="780912" y="389964"/>
                  <a:pt x="750893" y="428389"/>
                  <a:pt x="727123" y="470647"/>
                </a:cubicBezTo>
                <a:cubicBezTo>
                  <a:pt x="616490" y="667327"/>
                  <a:pt x="747617" y="483663"/>
                  <a:pt x="646441" y="618564"/>
                </a:cubicBezTo>
                <a:cubicBezTo>
                  <a:pt x="619885" y="751347"/>
                  <a:pt x="650328" y="620352"/>
                  <a:pt x="606100" y="753035"/>
                </a:cubicBezTo>
                <a:cubicBezTo>
                  <a:pt x="600256" y="770568"/>
                  <a:pt x="599142" y="789519"/>
                  <a:pt x="592653" y="806823"/>
                </a:cubicBezTo>
                <a:cubicBezTo>
                  <a:pt x="585614" y="825592"/>
                  <a:pt x="572954" y="841901"/>
                  <a:pt x="565758" y="860611"/>
                </a:cubicBezTo>
                <a:cubicBezTo>
                  <a:pt x="550493" y="900300"/>
                  <a:pt x="535730" y="940381"/>
                  <a:pt x="525417" y="981635"/>
                </a:cubicBezTo>
                <a:cubicBezTo>
                  <a:pt x="520935" y="999564"/>
                  <a:pt x="520945" y="1019268"/>
                  <a:pt x="511970" y="1035423"/>
                </a:cubicBezTo>
                <a:cubicBezTo>
                  <a:pt x="498032" y="1060512"/>
                  <a:pt x="476111" y="1080246"/>
                  <a:pt x="458182" y="1102658"/>
                </a:cubicBezTo>
                <a:cubicBezTo>
                  <a:pt x="453700" y="1116105"/>
                  <a:pt x="448173" y="1129249"/>
                  <a:pt x="444735" y="1143000"/>
                </a:cubicBezTo>
                <a:cubicBezTo>
                  <a:pt x="439192" y="1165173"/>
                  <a:pt x="438516" y="1188552"/>
                  <a:pt x="431288" y="1210235"/>
                </a:cubicBezTo>
                <a:cubicBezTo>
                  <a:pt x="424949" y="1229252"/>
                  <a:pt x="412535" y="1245705"/>
                  <a:pt x="404394" y="1264023"/>
                </a:cubicBezTo>
                <a:cubicBezTo>
                  <a:pt x="394591" y="1286081"/>
                  <a:pt x="385619" y="1308526"/>
                  <a:pt x="377500" y="1331258"/>
                </a:cubicBezTo>
                <a:cubicBezTo>
                  <a:pt x="363198" y="1371304"/>
                  <a:pt x="350605" y="1411941"/>
                  <a:pt x="337158" y="1452282"/>
                </a:cubicBezTo>
                <a:cubicBezTo>
                  <a:pt x="332676" y="1465729"/>
                  <a:pt x="331574" y="1480829"/>
                  <a:pt x="323711" y="1492623"/>
                </a:cubicBezTo>
                <a:lnTo>
                  <a:pt x="296817" y="1532964"/>
                </a:lnTo>
                <a:lnTo>
                  <a:pt x="243029" y="1694329"/>
                </a:lnTo>
                <a:cubicBezTo>
                  <a:pt x="238547" y="1707776"/>
                  <a:pt x="235921" y="1721992"/>
                  <a:pt x="229582" y="1734670"/>
                </a:cubicBezTo>
                <a:cubicBezTo>
                  <a:pt x="199021" y="1795791"/>
                  <a:pt x="201549" y="1787013"/>
                  <a:pt x="175794" y="1855694"/>
                </a:cubicBezTo>
                <a:cubicBezTo>
                  <a:pt x="170817" y="1868966"/>
                  <a:pt x="165422" y="1882198"/>
                  <a:pt x="162347" y="1896035"/>
                </a:cubicBezTo>
                <a:cubicBezTo>
                  <a:pt x="156432" y="1922651"/>
                  <a:pt x="154815" y="1950101"/>
                  <a:pt x="148900" y="1976717"/>
                </a:cubicBezTo>
                <a:cubicBezTo>
                  <a:pt x="145825" y="1990554"/>
                  <a:pt x="139347" y="2003429"/>
                  <a:pt x="135453" y="2017058"/>
                </a:cubicBezTo>
                <a:cubicBezTo>
                  <a:pt x="130376" y="2034828"/>
                  <a:pt x="129286" y="2053860"/>
                  <a:pt x="122006" y="2070847"/>
                </a:cubicBezTo>
                <a:cubicBezTo>
                  <a:pt x="115640" y="2085702"/>
                  <a:pt x="104076" y="2097741"/>
                  <a:pt x="95111" y="2111188"/>
                </a:cubicBezTo>
                <a:cubicBezTo>
                  <a:pt x="90629" y="2124635"/>
                  <a:pt x="87248" y="2138501"/>
                  <a:pt x="81664" y="2151529"/>
                </a:cubicBezTo>
                <a:cubicBezTo>
                  <a:pt x="46517" y="2233538"/>
                  <a:pt x="59154" y="2178720"/>
                  <a:pt x="27876" y="2272553"/>
                </a:cubicBezTo>
                <a:cubicBezTo>
                  <a:pt x="22032" y="2290086"/>
                  <a:pt x="19506" y="2308571"/>
                  <a:pt x="14429" y="2326341"/>
                </a:cubicBezTo>
                <a:cubicBezTo>
                  <a:pt x="10535" y="2339970"/>
                  <a:pt x="3312" y="2352700"/>
                  <a:pt x="982" y="2366682"/>
                </a:cubicBezTo>
                <a:cubicBezTo>
                  <a:pt x="-1229" y="2379946"/>
                  <a:pt x="982" y="2393576"/>
                  <a:pt x="982" y="2407023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olný tvar 35"/>
          <p:cNvSpPr/>
          <p:nvPr/>
        </p:nvSpPr>
        <p:spPr>
          <a:xfrm>
            <a:off x="5620871" y="3106271"/>
            <a:ext cx="1949823" cy="860611"/>
          </a:xfrm>
          <a:custGeom>
            <a:avLst/>
            <a:gdLst>
              <a:gd name="connsiteX0" fmla="*/ 0 w 1949823"/>
              <a:gd name="connsiteY0" fmla="*/ 860611 h 860611"/>
              <a:gd name="connsiteX1" fmla="*/ 174811 w 1949823"/>
              <a:gd name="connsiteY1" fmla="*/ 847164 h 860611"/>
              <a:gd name="connsiteX2" fmla="*/ 457200 w 1949823"/>
              <a:gd name="connsiteY2" fmla="*/ 739588 h 860611"/>
              <a:gd name="connsiteX3" fmla="*/ 564776 w 1949823"/>
              <a:gd name="connsiteY3" fmla="*/ 712694 h 860611"/>
              <a:gd name="connsiteX4" fmla="*/ 658905 w 1949823"/>
              <a:gd name="connsiteY4" fmla="*/ 658905 h 860611"/>
              <a:gd name="connsiteX5" fmla="*/ 806823 w 1949823"/>
              <a:gd name="connsiteY5" fmla="*/ 605117 h 860611"/>
              <a:gd name="connsiteX6" fmla="*/ 887505 w 1949823"/>
              <a:gd name="connsiteY6" fmla="*/ 591670 h 860611"/>
              <a:gd name="connsiteX7" fmla="*/ 927847 w 1949823"/>
              <a:gd name="connsiteY7" fmla="*/ 564776 h 860611"/>
              <a:gd name="connsiteX8" fmla="*/ 1035423 w 1949823"/>
              <a:gd name="connsiteY8" fmla="*/ 537882 h 860611"/>
              <a:gd name="connsiteX9" fmla="*/ 1116105 w 1949823"/>
              <a:gd name="connsiteY9" fmla="*/ 484094 h 860611"/>
              <a:gd name="connsiteX10" fmla="*/ 1169894 w 1949823"/>
              <a:gd name="connsiteY10" fmla="*/ 470647 h 860611"/>
              <a:gd name="connsiteX11" fmla="*/ 1277470 w 1949823"/>
              <a:gd name="connsiteY11" fmla="*/ 430305 h 860611"/>
              <a:gd name="connsiteX12" fmla="*/ 1317811 w 1949823"/>
              <a:gd name="connsiteY12" fmla="*/ 403411 h 860611"/>
              <a:gd name="connsiteX13" fmla="*/ 1371600 w 1949823"/>
              <a:gd name="connsiteY13" fmla="*/ 376517 h 860611"/>
              <a:gd name="connsiteX14" fmla="*/ 1411941 w 1949823"/>
              <a:gd name="connsiteY14" fmla="*/ 349623 h 860611"/>
              <a:gd name="connsiteX15" fmla="*/ 1465729 w 1949823"/>
              <a:gd name="connsiteY15" fmla="*/ 322729 h 860611"/>
              <a:gd name="connsiteX16" fmla="*/ 1519517 w 1949823"/>
              <a:gd name="connsiteY16" fmla="*/ 282388 h 860611"/>
              <a:gd name="connsiteX17" fmla="*/ 1559858 w 1949823"/>
              <a:gd name="connsiteY17" fmla="*/ 255494 h 860611"/>
              <a:gd name="connsiteX18" fmla="*/ 1613647 w 1949823"/>
              <a:gd name="connsiteY18" fmla="*/ 215153 h 860611"/>
              <a:gd name="connsiteX19" fmla="*/ 1640541 w 1949823"/>
              <a:gd name="connsiteY19" fmla="*/ 188258 h 860611"/>
              <a:gd name="connsiteX20" fmla="*/ 1694329 w 1949823"/>
              <a:gd name="connsiteY20" fmla="*/ 161364 h 860611"/>
              <a:gd name="connsiteX21" fmla="*/ 1788458 w 1949823"/>
              <a:gd name="connsiteY21" fmla="*/ 121023 h 860611"/>
              <a:gd name="connsiteX22" fmla="*/ 1855694 w 1949823"/>
              <a:gd name="connsiteY22" fmla="*/ 80682 h 860611"/>
              <a:gd name="connsiteX23" fmla="*/ 1896035 w 1949823"/>
              <a:gd name="connsiteY23" fmla="*/ 40341 h 860611"/>
              <a:gd name="connsiteX24" fmla="*/ 1949823 w 1949823"/>
              <a:gd name="connsiteY24" fmla="*/ 0 h 8606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949823" h="860611">
                <a:moveTo>
                  <a:pt x="0" y="860611"/>
                </a:moveTo>
                <a:cubicBezTo>
                  <a:pt x="58270" y="856129"/>
                  <a:pt x="117666" y="859409"/>
                  <a:pt x="174811" y="847164"/>
                </a:cubicBezTo>
                <a:cubicBezTo>
                  <a:pt x="552758" y="766176"/>
                  <a:pt x="250456" y="813425"/>
                  <a:pt x="457200" y="739588"/>
                </a:cubicBezTo>
                <a:cubicBezTo>
                  <a:pt x="492009" y="727156"/>
                  <a:pt x="529711" y="724382"/>
                  <a:pt x="564776" y="712694"/>
                </a:cubicBezTo>
                <a:cubicBezTo>
                  <a:pt x="635508" y="689117"/>
                  <a:pt x="599879" y="688418"/>
                  <a:pt x="658905" y="658905"/>
                </a:cubicBezTo>
                <a:cubicBezTo>
                  <a:pt x="685637" y="645539"/>
                  <a:pt x="781722" y="611392"/>
                  <a:pt x="806823" y="605117"/>
                </a:cubicBezTo>
                <a:cubicBezTo>
                  <a:pt x="833274" y="598504"/>
                  <a:pt x="860611" y="596152"/>
                  <a:pt x="887505" y="591670"/>
                </a:cubicBezTo>
                <a:cubicBezTo>
                  <a:pt x="900952" y="582705"/>
                  <a:pt x="912714" y="570451"/>
                  <a:pt x="927847" y="564776"/>
                </a:cubicBezTo>
                <a:cubicBezTo>
                  <a:pt x="964529" y="551020"/>
                  <a:pt x="1000968" y="557024"/>
                  <a:pt x="1035423" y="537882"/>
                </a:cubicBezTo>
                <a:cubicBezTo>
                  <a:pt x="1063678" y="522185"/>
                  <a:pt x="1084747" y="491933"/>
                  <a:pt x="1116105" y="484094"/>
                </a:cubicBezTo>
                <a:cubicBezTo>
                  <a:pt x="1134035" y="479612"/>
                  <a:pt x="1152124" y="475724"/>
                  <a:pt x="1169894" y="470647"/>
                </a:cubicBezTo>
                <a:cubicBezTo>
                  <a:pt x="1197052" y="462888"/>
                  <a:pt x="1258521" y="439780"/>
                  <a:pt x="1277470" y="430305"/>
                </a:cubicBezTo>
                <a:cubicBezTo>
                  <a:pt x="1291925" y="423077"/>
                  <a:pt x="1303779" y="411429"/>
                  <a:pt x="1317811" y="403411"/>
                </a:cubicBezTo>
                <a:cubicBezTo>
                  <a:pt x="1335216" y="393466"/>
                  <a:pt x="1354195" y="386462"/>
                  <a:pt x="1371600" y="376517"/>
                </a:cubicBezTo>
                <a:cubicBezTo>
                  <a:pt x="1385632" y="368499"/>
                  <a:pt x="1397909" y="357641"/>
                  <a:pt x="1411941" y="349623"/>
                </a:cubicBezTo>
                <a:cubicBezTo>
                  <a:pt x="1429345" y="339678"/>
                  <a:pt x="1448730" y="333353"/>
                  <a:pt x="1465729" y="322729"/>
                </a:cubicBezTo>
                <a:cubicBezTo>
                  <a:pt x="1484734" y="310851"/>
                  <a:pt x="1501280" y="295415"/>
                  <a:pt x="1519517" y="282388"/>
                </a:cubicBezTo>
                <a:cubicBezTo>
                  <a:pt x="1532668" y="272994"/>
                  <a:pt x="1546707" y="264887"/>
                  <a:pt x="1559858" y="255494"/>
                </a:cubicBezTo>
                <a:cubicBezTo>
                  <a:pt x="1578095" y="242467"/>
                  <a:pt x="1596430" y="229501"/>
                  <a:pt x="1613647" y="215153"/>
                </a:cubicBezTo>
                <a:cubicBezTo>
                  <a:pt x="1623387" y="207037"/>
                  <a:pt x="1629992" y="195291"/>
                  <a:pt x="1640541" y="188258"/>
                </a:cubicBezTo>
                <a:cubicBezTo>
                  <a:pt x="1657220" y="177139"/>
                  <a:pt x="1676925" y="171309"/>
                  <a:pt x="1694329" y="161364"/>
                </a:cubicBezTo>
                <a:cubicBezTo>
                  <a:pt x="1766556" y="120091"/>
                  <a:pt x="1700112" y="143109"/>
                  <a:pt x="1788458" y="121023"/>
                </a:cubicBezTo>
                <a:cubicBezTo>
                  <a:pt x="1872222" y="37262"/>
                  <a:pt x="1750951" y="150511"/>
                  <a:pt x="1855694" y="80682"/>
                </a:cubicBezTo>
                <a:cubicBezTo>
                  <a:pt x="1871517" y="70133"/>
                  <a:pt x="1880212" y="50890"/>
                  <a:pt x="1896035" y="40341"/>
                </a:cubicBezTo>
                <a:cubicBezTo>
                  <a:pt x="1958347" y="-1200"/>
                  <a:pt x="1921225" y="57196"/>
                  <a:pt x="1949823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olný tvar 37"/>
          <p:cNvSpPr/>
          <p:nvPr/>
        </p:nvSpPr>
        <p:spPr>
          <a:xfrm>
            <a:off x="2070847" y="2944120"/>
            <a:ext cx="1277471" cy="1668221"/>
          </a:xfrm>
          <a:custGeom>
            <a:avLst/>
            <a:gdLst>
              <a:gd name="connsiteX0" fmla="*/ 1277471 w 1277471"/>
              <a:gd name="connsiteY0" fmla="*/ 1668221 h 1668221"/>
              <a:gd name="connsiteX1" fmla="*/ 1250577 w 1277471"/>
              <a:gd name="connsiteY1" fmla="*/ 1560645 h 1668221"/>
              <a:gd name="connsiteX2" fmla="*/ 1210235 w 1277471"/>
              <a:gd name="connsiteY2" fmla="*/ 1493409 h 1668221"/>
              <a:gd name="connsiteX3" fmla="*/ 1196788 w 1277471"/>
              <a:gd name="connsiteY3" fmla="*/ 1453068 h 1668221"/>
              <a:gd name="connsiteX4" fmla="*/ 1129553 w 1277471"/>
              <a:gd name="connsiteY4" fmla="*/ 1358939 h 1668221"/>
              <a:gd name="connsiteX5" fmla="*/ 1089212 w 1277471"/>
              <a:gd name="connsiteY5" fmla="*/ 1291704 h 1668221"/>
              <a:gd name="connsiteX6" fmla="*/ 1048871 w 1277471"/>
              <a:gd name="connsiteY6" fmla="*/ 1211021 h 1668221"/>
              <a:gd name="connsiteX7" fmla="*/ 1008529 w 1277471"/>
              <a:gd name="connsiteY7" fmla="*/ 1143786 h 1668221"/>
              <a:gd name="connsiteX8" fmla="*/ 968188 w 1277471"/>
              <a:gd name="connsiteY8" fmla="*/ 1063104 h 1668221"/>
              <a:gd name="connsiteX9" fmla="*/ 820271 w 1277471"/>
              <a:gd name="connsiteY9" fmla="*/ 888292 h 1668221"/>
              <a:gd name="connsiteX10" fmla="*/ 766482 w 1277471"/>
              <a:gd name="connsiteY10" fmla="*/ 807609 h 1668221"/>
              <a:gd name="connsiteX11" fmla="*/ 726141 w 1277471"/>
              <a:gd name="connsiteY11" fmla="*/ 740374 h 1668221"/>
              <a:gd name="connsiteX12" fmla="*/ 672353 w 1277471"/>
              <a:gd name="connsiteY12" fmla="*/ 673139 h 1668221"/>
              <a:gd name="connsiteX13" fmla="*/ 578224 w 1277471"/>
              <a:gd name="connsiteY13" fmla="*/ 552115 h 1668221"/>
              <a:gd name="connsiteX14" fmla="*/ 510988 w 1277471"/>
              <a:gd name="connsiteY14" fmla="*/ 444539 h 1668221"/>
              <a:gd name="connsiteX15" fmla="*/ 497541 w 1277471"/>
              <a:gd name="connsiteY15" fmla="*/ 404198 h 1668221"/>
              <a:gd name="connsiteX16" fmla="*/ 430306 w 1277471"/>
              <a:gd name="connsiteY16" fmla="*/ 336962 h 1668221"/>
              <a:gd name="connsiteX17" fmla="*/ 416859 w 1277471"/>
              <a:gd name="connsiteY17" fmla="*/ 283174 h 1668221"/>
              <a:gd name="connsiteX18" fmla="*/ 376518 w 1277471"/>
              <a:gd name="connsiteY18" fmla="*/ 256280 h 1668221"/>
              <a:gd name="connsiteX19" fmla="*/ 336177 w 1277471"/>
              <a:gd name="connsiteY19" fmla="*/ 215939 h 1668221"/>
              <a:gd name="connsiteX20" fmla="*/ 295835 w 1277471"/>
              <a:gd name="connsiteY20" fmla="*/ 189045 h 1668221"/>
              <a:gd name="connsiteX21" fmla="*/ 255494 w 1277471"/>
              <a:gd name="connsiteY21" fmla="*/ 148704 h 1668221"/>
              <a:gd name="connsiteX22" fmla="*/ 215153 w 1277471"/>
              <a:gd name="connsiteY22" fmla="*/ 135256 h 1668221"/>
              <a:gd name="connsiteX23" fmla="*/ 174812 w 1277471"/>
              <a:gd name="connsiteY23" fmla="*/ 108362 h 1668221"/>
              <a:gd name="connsiteX24" fmla="*/ 161365 w 1277471"/>
              <a:gd name="connsiteY24" fmla="*/ 68021 h 1668221"/>
              <a:gd name="connsiteX25" fmla="*/ 121024 w 1277471"/>
              <a:gd name="connsiteY25" fmla="*/ 41127 h 1668221"/>
              <a:gd name="connsiteX26" fmla="*/ 94129 w 1277471"/>
              <a:gd name="connsiteY26" fmla="*/ 14233 h 1668221"/>
              <a:gd name="connsiteX27" fmla="*/ 0 w 1277471"/>
              <a:gd name="connsiteY27" fmla="*/ 786 h 16682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277471" h="1668221">
                <a:moveTo>
                  <a:pt x="1277471" y="1668221"/>
                </a:moveTo>
                <a:cubicBezTo>
                  <a:pt x="1272357" y="1642649"/>
                  <a:pt x="1264360" y="1588211"/>
                  <a:pt x="1250577" y="1560645"/>
                </a:cubicBezTo>
                <a:cubicBezTo>
                  <a:pt x="1238888" y="1537268"/>
                  <a:pt x="1221924" y="1516786"/>
                  <a:pt x="1210235" y="1493409"/>
                </a:cubicBezTo>
                <a:cubicBezTo>
                  <a:pt x="1203896" y="1480731"/>
                  <a:pt x="1203127" y="1465746"/>
                  <a:pt x="1196788" y="1453068"/>
                </a:cubicBezTo>
                <a:cubicBezTo>
                  <a:pt x="1184760" y="1429013"/>
                  <a:pt x="1141735" y="1377212"/>
                  <a:pt x="1129553" y="1358939"/>
                </a:cubicBezTo>
                <a:cubicBezTo>
                  <a:pt x="1115055" y="1337192"/>
                  <a:pt x="1101727" y="1314649"/>
                  <a:pt x="1089212" y="1291704"/>
                </a:cubicBezTo>
                <a:cubicBezTo>
                  <a:pt x="1074814" y="1265307"/>
                  <a:pt x="1063270" y="1237418"/>
                  <a:pt x="1048871" y="1211021"/>
                </a:cubicBezTo>
                <a:cubicBezTo>
                  <a:pt x="1036355" y="1188076"/>
                  <a:pt x="1021045" y="1166731"/>
                  <a:pt x="1008529" y="1143786"/>
                </a:cubicBezTo>
                <a:cubicBezTo>
                  <a:pt x="994131" y="1117389"/>
                  <a:pt x="986025" y="1087311"/>
                  <a:pt x="968188" y="1063104"/>
                </a:cubicBezTo>
                <a:cubicBezTo>
                  <a:pt x="922908" y="1001653"/>
                  <a:pt x="862612" y="951804"/>
                  <a:pt x="820271" y="888292"/>
                </a:cubicBezTo>
                <a:cubicBezTo>
                  <a:pt x="802341" y="861398"/>
                  <a:pt x="783835" y="834879"/>
                  <a:pt x="766482" y="807609"/>
                </a:cubicBezTo>
                <a:cubicBezTo>
                  <a:pt x="752450" y="785559"/>
                  <a:pt x="741129" y="761786"/>
                  <a:pt x="726141" y="740374"/>
                </a:cubicBezTo>
                <a:cubicBezTo>
                  <a:pt x="709682" y="716861"/>
                  <a:pt x="687762" y="697353"/>
                  <a:pt x="672353" y="673139"/>
                </a:cubicBezTo>
                <a:cubicBezTo>
                  <a:pt x="595712" y="552702"/>
                  <a:pt x="675653" y="625187"/>
                  <a:pt x="578224" y="552115"/>
                </a:cubicBezTo>
                <a:cubicBezTo>
                  <a:pt x="507828" y="376131"/>
                  <a:pt x="597105" y="573714"/>
                  <a:pt x="510988" y="444539"/>
                </a:cubicBezTo>
                <a:cubicBezTo>
                  <a:pt x="503125" y="432745"/>
                  <a:pt x="506046" y="415538"/>
                  <a:pt x="497541" y="404198"/>
                </a:cubicBezTo>
                <a:cubicBezTo>
                  <a:pt x="478524" y="378842"/>
                  <a:pt x="452718" y="359374"/>
                  <a:pt x="430306" y="336962"/>
                </a:cubicBezTo>
                <a:cubicBezTo>
                  <a:pt x="425824" y="319033"/>
                  <a:pt x="427110" y="298551"/>
                  <a:pt x="416859" y="283174"/>
                </a:cubicBezTo>
                <a:cubicBezTo>
                  <a:pt x="407894" y="269727"/>
                  <a:pt x="388933" y="266626"/>
                  <a:pt x="376518" y="256280"/>
                </a:cubicBezTo>
                <a:cubicBezTo>
                  <a:pt x="361909" y="244106"/>
                  <a:pt x="350786" y="228113"/>
                  <a:pt x="336177" y="215939"/>
                </a:cubicBezTo>
                <a:cubicBezTo>
                  <a:pt x="323761" y="205593"/>
                  <a:pt x="308251" y="199391"/>
                  <a:pt x="295835" y="189045"/>
                </a:cubicBezTo>
                <a:cubicBezTo>
                  <a:pt x="281226" y="176871"/>
                  <a:pt x="271317" y="159253"/>
                  <a:pt x="255494" y="148704"/>
                </a:cubicBezTo>
                <a:cubicBezTo>
                  <a:pt x="243700" y="140841"/>
                  <a:pt x="227831" y="141595"/>
                  <a:pt x="215153" y="135256"/>
                </a:cubicBezTo>
                <a:cubicBezTo>
                  <a:pt x="200698" y="128028"/>
                  <a:pt x="188259" y="117327"/>
                  <a:pt x="174812" y="108362"/>
                </a:cubicBezTo>
                <a:cubicBezTo>
                  <a:pt x="170330" y="94915"/>
                  <a:pt x="170220" y="79089"/>
                  <a:pt x="161365" y="68021"/>
                </a:cubicBezTo>
                <a:cubicBezTo>
                  <a:pt x="151269" y="55401"/>
                  <a:pt x="133644" y="51223"/>
                  <a:pt x="121024" y="41127"/>
                </a:cubicBezTo>
                <a:cubicBezTo>
                  <a:pt x="111124" y="33207"/>
                  <a:pt x="105001" y="20756"/>
                  <a:pt x="94129" y="14233"/>
                </a:cubicBezTo>
                <a:cubicBezTo>
                  <a:pt x="62267" y="-4884"/>
                  <a:pt x="35722" y="786"/>
                  <a:pt x="0" y="78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olný tvar 38"/>
          <p:cNvSpPr/>
          <p:nvPr/>
        </p:nvSpPr>
        <p:spPr>
          <a:xfrm>
            <a:off x="5647765" y="5217459"/>
            <a:ext cx="2097741" cy="861951"/>
          </a:xfrm>
          <a:custGeom>
            <a:avLst/>
            <a:gdLst>
              <a:gd name="connsiteX0" fmla="*/ 0 w 2097741"/>
              <a:gd name="connsiteY0" fmla="*/ 0 h 861951"/>
              <a:gd name="connsiteX1" fmla="*/ 53788 w 2097741"/>
              <a:gd name="connsiteY1" fmla="*/ 67235 h 861951"/>
              <a:gd name="connsiteX2" fmla="*/ 107576 w 2097741"/>
              <a:gd name="connsiteY2" fmla="*/ 94129 h 861951"/>
              <a:gd name="connsiteX3" fmla="*/ 188259 w 2097741"/>
              <a:gd name="connsiteY3" fmla="*/ 147917 h 861951"/>
              <a:gd name="connsiteX4" fmla="*/ 309282 w 2097741"/>
              <a:gd name="connsiteY4" fmla="*/ 228600 h 861951"/>
              <a:gd name="connsiteX5" fmla="*/ 443753 w 2097741"/>
              <a:gd name="connsiteY5" fmla="*/ 268941 h 861951"/>
              <a:gd name="connsiteX6" fmla="*/ 699247 w 2097741"/>
              <a:gd name="connsiteY6" fmla="*/ 376517 h 861951"/>
              <a:gd name="connsiteX7" fmla="*/ 874059 w 2097741"/>
              <a:gd name="connsiteY7" fmla="*/ 470647 h 861951"/>
              <a:gd name="connsiteX8" fmla="*/ 1075764 w 2097741"/>
              <a:gd name="connsiteY8" fmla="*/ 537882 h 861951"/>
              <a:gd name="connsiteX9" fmla="*/ 1250576 w 2097741"/>
              <a:gd name="connsiteY9" fmla="*/ 605117 h 861951"/>
              <a:gd name="connsiteX10" fmla="*/ 1304364 w 2097741"/>
              <a:gd name="connsiteY10" fmla="*/ 632012 h 861951"/>
              <a:gd name="connsiteX11" fmla="*/ 1411941 w 2097741"/>
              <a:gd name="connsiteY11" fmla="*/ 699247 h 861951"/>
              <a:gd name="connsiteX12" fmla="*/ 1519517 w 2097741"/>
              <a:gd name="connsiteY12" fmla="*/ 726141 h 861951"/>
              <a:gd name="connsiteX13" fmla="*/ 1586753 w 2097741"/>
              <a:gd name="connsiteY13" fmla="*/ 753035 h 861951"/>
              <a:gd name="connsiteX14" fmla="*/ 1761564 w 2097741"/>
              <a:gd name="connsiteY14" fmla="*/ 766482 h 861951"/>
              <a:gd name="connsiteX15" fmla="*/ 1815353 w 2097741"/>
              <a:gd name="connsiteY15" fmla="*/ 779929 h 861951"/>
              <a:gd name="connsiteX16" fmla="*/ 1922929 w 2097741"/>
              <a:gd name="connsiteY16" fmla="*/ 820270 h 861951"/>
              <a:gd name="connsiteX17" fmla="*/ 1949823 w 2097741"/>
              <a:gd name="connsiteY17" fmla="*/ 847165 h 861951"/>
              <a:gd name="connsiteX18" fmla="*/ 2097741 w 2097741"/>
              <a:gd name="connsiteY18" fmla="*/ 860612 h 861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097741" h="861951">
                <a:moveTo>
                  <a:pt x="0" y="0"/>
                </a:moveTo>
                <a:cubicBezTo>
                  <a:pt x="17929" y="22412"/>
                  <a:pt x="32188" y="48335"/>
                  <a:pt x="53788" y="67235"/>
                </a:cubicBezTo>
                <a:cubicBezTo>
                  <a:pt x="68874" y="80435"/>
                  <a:pt x="90387" y="83816"/>
                  <a:pt x="107576" y="94129"/>
                </a:cubicBezTo>
                <a:cubicBezTo>
                  <a:pt x="135293" y="110759"/>
                  <a:pt x="162745" y="128073"/>
                  <a:pt x="188259" y="147917"/>
                </a:cubicBezTo>
                <a:cubicBezTo>
                  <a:pt x="262575" y="205719"/>
                  <a:pt x="191488" y="185766"/>
                  <a:pt x="309282" y="228600"/>
                </a:cubicBezTo>
                <a:cubicBezTo>
                  <a:pt x="483991" y="292130"/>
                  <a:pt x="266788" y="185664"/>
                  <a:pt x="443753" y="268941"/>
                </a:cubicBezTo>
                <a:cubicBezTo>
                  <a:pt x="860051" y="464845"/>
                  <a:pt x="424796" y="278498"/>
                  <a:pt x="699247" y="376517"/>
                </a:cubicBezTo>
                <a:cubicBezTo>
                  <a:pt x="895567" y="446632"/>
                  <a:pt x="696342" y="381789"/>
                  <a:pt x="874059" y="470647"/>
                </a:cubicBezTo>
                <a:cubicBezTo>
                  <a:pt x="962947" y="515091"/>
                  <a:pt x="986769" y="506734"/>
                  <a:pt x="1075764" y="537882"/>
                </a:cubicBezTo>
                <a:cubicBezTo>
                  <a:pt x="1134691" y="558506"/>
                  <a:pt x="1194736" y="577196"/>
                  <a:pt x="1250576" y="605117"/>
                </a:cubicBezTo>
                <a:cubicBezTo>
                  <a:pt x="1268505" y="614082"/>
                  <a:pt x="1287049" y="621911"/>
                  <a:pt x="1304364" y="632012"/>
                </a:cubicBezTo>
                <a:cubicBezTo>
                  <a:pt x="1340890" y="653319"/>
                  <a:pt x="1370917" y="688991"/>
                  <a:pt x="1411941" y="699247"/>
                </a:cubicBezTo>
                <a:cubicBezTo>
                  <a:pt x="1447800" y="708212"/>
                  <a:pt x="1485198" y="712414"/>
                  <a:pt x="1519517" y="726141"/>
                </a:cubicBezTo>
                <a:cubicBezTo>
                  <a:pt x="1541929" y="735106"/>
                  <a:pt x="1562943" y="749067"/>
                  <a:pt x="1586753" y="753035"/>
                </a:cubicBezTo>
                <a:cubicBezTo>
                  <a:pt x="1644400" y="762643"/>
                  <a:pt x="1703294" y="762000"/>
                  <a:pt x="1761564" y="766482"/>
                </a:cubicBezTo>
                <a:cubicBezTo>
                  <a:pt x="1779494" y="770964"/>
                  <a:pt x="1798048" y="773440"/>
                  <a:pt x="1815353" y="779929"/>
                </a:cubicBezTo>
                <a:cubicBezTo>
                  <a:pt x="1955993" y="832669"/>
                  <a:pt x="1784860" y="785753"/>
                  <a:pt x="1922929" y="820270"/>
                </a:cubicBezTo>
                <a:cubicBezTo>
                  <a:pt x="1931894" y="829235"/>
                  <a:pt x="1938483" y="841495"/>
                  <a:pt x="1949823" y="847165"/>
                </a:cubicBezTo>
                <a:cubicBezTo>
                  <a:pt x="1991936" y="868222"/>
                  <a:pt x="2056631" y="860612"/>
                  <a:pt x="2097741" y="860612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olný tvar 39"/>
          <p:cNvSpPr/>
          <p:nvPr/>
        </p:nvSpPr>
        <p:spPr>
          <a:xfrm>
            <a:off x="2043953" y="4490835"/>
            <a:ext cx="1398494" cy="1358636"/>
          </a:xfrm>
          <a:custGeom>
            <a:avLst/>
            <a:gdLst>
              <a:gd name="connsiteX0" fmla="*/ 1398494 w 1398494"/>
              <a:gd name="connsiteY0" fmla="*/ 1358636 h 1358636"/>
              <a:gd name="connsiteX1" fmla="*/ 1264023 w 1398494"/>
              <a:gd name="connsiteY1" fmla="*/ 1170377 h 1358636"/>
              <a:gd name="connsiteX2" fmla="*/ 1223682 w 1398494"/>
              <a:gd name="connsiteY2" fmla="*/ 1130036 h 1358636"/>
              <a:gd name="connsiteX3" fmla="*/ 1183341 w 1398494"/>
              <a:gd name="connsiteY3" fmla="*/ 1103141 h 1358636"/>
              <a:gd name="connsiteX4" fmla="*/ 1116106 w 1398494"/>
              <a:gd name="connsiteY4" fmla="*/ 1035906 h 1358636"/>
              <a:gd name="connsiteX5" fmla="*/ 1089212 w 1398494"/>
              <a:gd name="connsiteY5" fmla="*/ 982118 h 1358636"/>
              <a:gd name="connsiteX6" fmla="*/ 1048871 w 1398494"/>
              <a:gd name="connsiteY6" fmla="*/ 928330 h 1358636"/>
              <a:gd name="connsiteX7" fmla="*/ 1008529 w 1398494"/>
              <a:gd name="connsiteY7" fmla="*/ 861094 h 1358636"/>
              <a:gd name="connsiteX8" fmla="*/ 954741 w 1398494"/>
              <a:gd name="connsiteY8" fmla="*/ 807306 h 1358636"/>
              <a:gd name="connsiteX9" fmla="*/ 914400 w 1398494"/>
              <a:gd name="connsiteY9" fmla="*/ 740071 h 1358636"/>
              <a:gd name="connsiteX10" fmla="*/ 793376 w 1398494"/>
              <a:gd name="connsiteY10" fmla="*/ 592153 h 1358636"/>
              <a:gd name="connsiteX11" fmla="*/ 632012 w 1398494"/>
              <a:gd name="connsiteY11" fmla="*/ 417341 h 1358636"/>
              <a:gd name="connsiteX12" fmla="*/ 524435 w 1398494"/>
              <a:gd name="connsiteY12" fmla="*/ 336659 h 1358636"/>
              <a:gd name="connsiteX13" fmla="*/ 484094 w 1398494"/>
              <a:gd name="connsiteY13" fmla="*/ 296318 h 1358636"/>
              <a:gd name="connsiteX14" fmla="*/ 403412 w 1398494"/>
              <a:gd name="connsiteY14" fmla="*/ 255977 h 1358636"/>
              <a:gd name="connsiteX15" fmla="*/ 336176 w 1398494"/>
              <a:gd name="connsiteY15" fmla="*/ 215636 h 1358636"/>
              <a:gd name="connsiteX16" fmla="*/ 295835 w 1398494"/>
              <a:gd name="connsiteY16" fmla="*/ 188741 h 1358636"/>
              <a:gd name="connsiteX17" fmla="*/ 242047 w 1398494"/>
              <a:gd name="connsiteY17" fmla="*/ 148400 h 1358636"/>
              <a:gd name="connsiteX18" fmla="*/ 201706 w 1398494"/>
              <a:gd name="connsiteY18" fmla="*/ 134953 h 1358636"/>
              <a:gd name="connsiteX19" fmla="*/ 134471 w 1398494"/>
              <a:gd name="connsiteY19" fmla="*/ 54271 h 1358636"/>
              <a:gd name="connsiteX20" fmla="*/ 94129 w 1398494"/>
              <a:gd name="connsiteY20" fmla="*/ 40824 h 1358636"/>
              <a:gd name="connsiteX21" fmla="*/ 13447 w 1398494"/>
              <a:gd name="connsiteY21" fmla="*/ 483 h 1358636"/>
              <a:gd name="connsiteX22" fmla="*/ 0 w 1398494"/>
              <a:gd name="connsiteY22" fmla="*/ 483 h 13586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98494" h="1358636">
                <a:moveTo>
                  <a:pt x="1398494" y="1358636"/>
                </a:moveTo>
                <a:cubicBezTo>
                  <a:pt x="1356005" y="1287820"/>
                  <a:pt x="1326985" y="1233339"/>
                  <a:pt x="1264023" y="1170377"/>
                </a:cubicBezTo>
                <a:cubicBezTo>
                  <a:pt x="1250576" y="1156930"/>
                  <a:pt x="1238291" y="1142210"/>
                  <a:pt x="1223682" y="1130036"/>
                </a:cubicBezTo>
                <a:cubicBezTo>
                  <a:pt x="1211266" y="1119690"/>
                  <a:pt x="1196788" y="1112106"/>
                  <a:pt x="1183341" y="1103141"/>
                </a:cubicBezTo>
                <a:cubicBezTo>
                  <a:pt x="1051859" y="905918"/>
                  <a:pt x="1265517" y="1215199"/>
                  <a:pt x="1116106" y="1035906"/>
                </a:cubicBezTo>
                <a:cubicBezTo>
                  <a:pt x="1103273" y="1020507"/>
                  <a:pt x="1099836" y="999117"/>
                  <a:pt x="1089212" y="982118"/>
                </a:cubicBezTo>
                <a:cubicBezTo>
                  <a:pt x="1077334" y="963113"/>
                  <a:pt x="1061303" y="946978"/>
                  <a:pt x="1048871" y="928330"/>
                </a:cubicBezTo>
                <a:cubicBezTo>
                  <a:pt x="1034373" y="906583"/>
                  <a:pt x="1024575" y="881725"/>
                  <a:pt x="1008529" y="861094"/>
                </a:cubicBezTo>
                <a:cubicBezTo>
                  <a:pt x="992962" y="841079"/>
                  <a:pt x="970308" y="827321"/>
                  <a:pt x="954741" y="807306"/>
                </a:cubicBezTo>
                <a:cubicBezTo>
                  <a:pt x="938695" y="786675"/>
                  <a:pt x="930082" y="760980"/>
                  <a:pt x="914400" y="740071"/>
                </a:cubicBezTo>
                <a:cubicBezTo>
                  <a:pt x="876176" y="689106"/>
                  <a:pt x="833549" y="641596"/>
                  <a:pt x="793376" y="592153"/>
                </a:cubicBezTo>
                <a:cubicBezTo>
                  <a:pt x="700789" y="478199"/>
                  <a:pt x="772463" y="557792"/>
                  <a:pt x="632012" y="417341"/>
                </a:cubicBezTo>
                <a:cubicBezTo>
                  <a:pt x="554755" y="340084"/>
                  <a:pt x="594844" y="360129"/>
                  <a:pt x="524435" y="336659"/>
                </a:cubicBezTo>
                <a:cubicBezTo>
                  <a:pt x="510988" y="323212"/>
                  <a:pt x="499917" y="306867"/>
                  <a:pt x="484094" y="296318"/>
                </a:cubicBezTo>
                <a:cubicBezTo>
                  <a:pt x="459076" y="279639"/>
                  <a:pt x="429809" y="270375"/>
                  <a:pt x="403412" y="255977"/>
                </a:cubicBezTo>
                <a:cubicBezTo>
                  <a:pt x="380467" y="243462"/>
                  <a:pt x="358340" y="229488"/>
                  <a:pt x="336176" y="215636"/>
                </a:cubicBezTo>
                <a:cubicBezTo>
                  <a:pt x="322471" y="207070"/>
                  <a:pt x="308986" y="198135"/>
                  <a:pt x="295835" y="188741"/>
                </a:cubicBezTo>
                <a:cubicBezTo>
                  <a:pt x="277598" y="175714"/>
                  <a:pt x="261506" y="159519"/>
                  <a:pt x="242047" y="148400"/>
                </a:cubicBezTo>
                <a:cubicBezTo>
                  <a:pt x="229740" y="141368"/>
                  <a:pt x="215153" y="139435"/>
                  <a:pt x="201706" y="134953"/>
                </a:cubicBezTo>
                <a:cubicBezTo>
                  <a:pt x="181862" y="105186"/>
                  <a:pt x="165532" y="74978"/>
                  <a:pt x="134471" y="54271"/>
                </a:cubicBezTo>
                <a:cubicBezTo>
                  <a:pt x="122677" y="46408"/>
                  <a:pt x="107576" y="45306"/>
                  <a:pt x="94129" y="40824"/>
                </a:cubicBezTo>
                <a:cubicBezTo>
                  <a:pt x="54690" y="14531"/>
                  <a:pt x="57985" y="11618"/>
                  <a:pt x="13447" y="483"/>
                </a:cubicBezTo>
                <a:cubicBezTo>
                  <a:pt x="9098" y="-604"/>
                  <a:pt x="4482" y="483"/>
                  <a:pt x="0" y="483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olný tvar 40"/>
          <p:cNvSpPr/>
          <p:nvPr/>
        </p:nvSpPr>
        <p:spPr>
          <a:xfrm>
            <a:off x="6306671" y="3361687"/>
            <a:ext cx="1277470" cy="3052560"/>
          </a:xfrm>
          <a:custGeom>
            <a:avLst/>
            <a:gdLst>
              <a:gd name="connsiteX0" fmla="*/ 0 w 1277470"/>
              <a:gd name="connsiteY0" fmla="*/ 3052560 h 3052560"/>
              <a:gd name="connsiteX1" fmla="*/ 67235 w 1277470"/>
              <a:gd name="connsiteY1" fmla="*/ 2864301 h 3052560"/>
              <a:gd name="connsiteX2" fmla="*/ 80682 w 1277470"/>
              <a:gd name="connsiteY2" fmla="*/ 2783619 h 3052560"/>
              <a:gd name="connsiteX3" fmla="*/ 134470 w 1277470"/>
              <a:gd name="connsiteY3" fmla="*/ 2595360 h 3052560"/>
              <a:gd name="connsiteX4" fmla="*/ 188258 w 1277470"/>
              <a:gd name="connsiteY4" fmla="*/ 2460889 h 3052560"/>
              <a:gd name="connsiteX5" fmla="*/ 215153 w 1277470"/>
              <a:gd name="connsiteY5" fmla="*/ 2272631 h 3052560"/>
              <a:gd name="connsiteX6" fmla="*/ 228600 w 1277470"/>
              <a:gd name="connsiteY6" fmla="*/ 2097819 h 3052560"/>
              <a:gd name="connsiteX7" fmla="*/ 242047 w 1277470"/>
              <a:gd name="connsiteY7" fmla="*/ 2030584 h 3052560"/>
              <a:gd name="connsiteX8" fmla="*/ 268941 w 1277470"/>
              <a:gd name="connsiteY8" fmla="*/ 1869219 h 3052560"/>
              <a:gd name="connsiteX9" fmla="*/ 309282 w 1277470"/>
              <a:gd name="connsiteY9" fmla="*/ 1721301 h 3052560"/>
              <a:gd name="connsiteX10" fmla="*/ 322729 w 1277470"/>
              <a:gd name="connsiteY10" fmla="*/ 1654066 h 3052560"/>
              <a:gd name="connsiteX11" fmla="*/ 389964 w 1277470"/>
              <a:gd name="connsiteY11" fmla="*/ 1506148 h 3052560"/>
              <a:gd name="connsiteX12" fmla="*/ 497541 w 1277470"/>
              <a:gd name="connsiteY12" fmla="*/ 1264101 h 3052560"/>
              <a:gd name="connsiteX13" fmla="*/ 537882 w 1277470"/>
              <a:gd name="connsiteY13" fmla="*/ 1196866 h 3052560"/>
              <a:gd name="connsiteX14" fmla="*/ 591670 w 1277470"/>
              <a:gd name="connsiteY14" fmla="*/ 1156525 h 3052560"/>
              <a:gd name="connsiteX15" fmla="*/ 658905 w 1277470"/>
              <a:gd name="connsiteY15" fmla="*/ 1048948 h 3052560"/>
              <a:gd name="connsiteX16" fmla="*/ 753035 w 1277470"/>
              <a:gd name="connsiteY16" fmla="*/ 914478 h 3052560"/>
              <a:gd name="connsiteX17" fmla="*/ 806823 w 1277470"/>
              <a:gd name="connsiteY17" fmla="*/ 860689 h 3052560"/>
              <a:gd name="connsiteX18" fmla="*/ 874058 w 1277470"/>
              <a:gd name="connsiteY18" fmla="*/ 739666 h 3052560"/>
              <a:gd name="connsiteX19" fmla="*/ 914400 w 1277470"/>
              <a:gd name="connsiteY19" fmla="*/ 699325 h 3052560"/>
              <a:gd name="connsiteX20" fmla="*/ 941294 w 1277470"/>
              <a:gd name="connsiteY20" fmla="*/ 632089 h 3052560"/>
              <a:gd name="connsiteX21" fmla="*/ 1021976 w 1277470"/>
              <a:gd name="connsiteY21" fmla="*/ 497619 h 3052560"/>
              <a:gd name="connsiteX22" fmla="*/ 1035423 w 1277470"/>
              <a:gd name="connsiteY22" fmla="*/ 457278 h 3052560"/>
              <a:gd name="connsiteX23" fmla="*/ 1048870 w 1277470"/>
              <a:gd name="connsiteY23" fmla="*/ 403489 h 3052560"/>
              <a:gd name="connsiteX24" fmla="*/ 1102658 w 1277470"/>
              <a:gd name="connsiteY24" fmla="*/ 322807 h 3052560"/>
              <a:gd name="connsiteX25" fmla="*/ 1143000 w 1277470"/>
              <a:gd name="connsiteY25" fmla="*/ 215231 h 3052560"/>
              <a:gd name="connsiteX26" fmla="*/ 1169894 w 1277470"/>
              <a:gd name="connsiteY26" fmla="*/ 174889 h 3052560"/>
              <a:gd name="connsiteX27" fmla="*/ 1196788 w 1277470"/>
              <a:gd name="connsiteY27" fmla="*/ 121101 h 3052560"/>
              <a:gd name="connsiteX28" fmla="*/ 1223682 w 1277470"/>
              <a:gd name="connsiteY28" fmla="*/ 80760 h 3052560"/>
              <a:gd name="connsiteX29" fmla="*/ 1237129 w 1277470"/>
              <a:gd name="connsiteY29" fmla="*/ 40419 h 3052560"/>
              <a:gd name="connsiteX30" fmla="*/ 1277470 w 1277470"/>
              <a:gd name="connsiteY30" fmla="*/ 78 h 3052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277470" h="3052560">
                <a:moveTo>
                  <a:pt x="0" y="3052560"/>
                </a:moveTo>
                <a:cubicBezTo>
                  <a:pt x="34350" y="2880812"/>
                  <a:pt x="-19487" y="3124468"/>
                  <a:pt x="67235" y="2864301"/>
                </a:cubicBezTo>
                <a:cubicBezTo>
                  <a:pt x="75857" y="2838435"/>
                  <a:pt x="74069" y="2810070"/>
                  <a:pt x="80682" y="2783619"/>
                </a:cubicBezTo>
                <a:cubicBezTo>
                  <a:pt x="96511" y="2720304"/>
                  <a:pt x="110232" y="2655956"/>
                  <a:pt x="134470" y="2595360"/>
                </a:cubicBezTo>
                <a:lnTo>
                  <a:pt x="188258" y="2460889"/>
                </a:lnTo>
                <a:cubicBezTo>
                  <a:pt x="200590" y="2386894"/>
                  <a:pt x="207675" y="2351151"/>
                  <a:pt x="215153" y="2272631"/>
                </a:cubicBezTo>
                <a:cubicBezTo>
                  <a:pt x="220694" y="2214451"/>
                  <a:pt x="222146" y="2155904"/>
                  <a:pt x="228600" y="2097819"/>
                </a:cubicBezTo>
                <a:cubicBezTo>
                  <a:pt x="231124" y="2075103"/>
                  <a:pt x="238075" y="2053092"/>
                  <a:pt x="242047" y="2030584"/>
                </a:cubicBezTo>
                <a:cubicBezTo>
                  <a:pt x="251524" y="1976883"/>
                  <a:pt x="262177" y="1923328"/>
                  <a:pt x="268941" y="1869219"/>
                </a:cubicBezTo>
                <a:cubicBezTo>
                  <a:pt x="284393" y="1745606"/>
                  <a:pt x="262342" y="1791711"/>
                  <a:pt x="309282" y="1721301"/>
                </a:cubicBezTo>
                <a:cubicBezTo>
                  <a:pt x="313764" y="1698889"/>
                  <a:pt x="316162" y="1675958"/>
                  <a:pt x="322729" y="1654066"/>
                </a:cubicBezTo>
                <a:cubicBezTo>
                  <a:pt x="344399" y="1581832"/>
                  <a:pt x="359246" y="1579870"/>
                  <a:pt x="389964" y="1506148"/>
                </a:cubicBezTo>
                <a:cubicBezTo>
                  <a:pt x="453433" y="1353821"/>
                  <a:pt x="366933" y="1481781"/>
                  <a:pt x="497541" y="1264101"/>
                </a:cubicBezTo>
                <a:cubicBezTo>
                  <a:pt x="510988" y="1241689"/>
                  <a:pt x="520671" y="1216536"/>
                  <a:pt x="537882" y="1196866"/>
                </a:cubicBezTo>
                <a:cubicBezTo>
                  <a:pt x="552640" y="1180000"/>
                  <a:pt x="573741" y="1169972"/>
                  <a:pt x="591670" y="1156525"/>
                </a:cubicBezTo>
                <a:cubicBezTo>
                  <a:pt x="644197" y="1051471"/>
                  <a:pt x="589084" y="1153679"/>
                  <a:pt x="658905" y="1048948"/>
                </a:cubicBezTo>
                <a:cubicBezTo>
                  <a:pt x="717220" y="961476"/>
                  <a:pt x="679399" y="997319"/>
                  <a:pt x="753035" y="914478"/>
                </a:cubicBezTo>
                <a:cubicBezTo>
                  <a:pt x="769881" y="895527"/>
                  <a:pt x="791256" y="880704"/>
                  <a:pt x="806823" y="860689"/>
                </a:cubicBezTo>
                <a:cubicBezTo>
                  <a:pt x="952773" y="673037"/>
                  <a:pt x="762387" y="896003"/>
                  <a:pt x="874058" y="739666"/>
                </a:cubicBezTo>
                <a:cubicBezTo>
                  <a:pt x="885112" y="724191"/>
                  <a:pt x="900953" y="712772"/>
                  <a:pt x="914400" y="699325"/>
                </a:cubicBezTo>
                <a:cubicBezTo>
                  <a:pt x="923365" y="676913"/>
                  <a:pt x="929935" y="653388"/>
                  <a:pt x="941294" y="632089"/>
                </a:cubicBezTo>
                <a:cubicBezTo>
                  <a:pt x="965893" y="585966"/>
                  <a:pt x="1005446" y="547209"/>
                  <a:pt x="1021976" y="497619"/>
                </a:cubicBezTo>
                <a:cubicBezTo>
                  <a:pt x="1026458" y="484172"/>
                  <a:pt x="1031529" y="470907"/>
                  <a:pt x="1035423" y="457278"/>
                </a:cubicBezTo>
                <a:cubicBezTo>
                  <a:pt x="1040500" y="439508"/>
                  <a:pt x="1040605" y="420019"/>
                  <a:pt x="1048870" y="403489"/>
                </a:cubicBezTo>
                <a:cubicBezTo>
                  <a:pt x="1063325" y="374579"/>
                  <a:pt x="1092437" y="353471"/>
                  <a:pt x="1102658" y="322807"/>
                </a:cubicBezTo>
                <a:cubicBezTo>
                  <a:pt x="1114297" y="287889"/>
                  <a:pt x="1126918" y="247395"/>
                  <a:pt x="1143000" y="215231"/>
                </a:cubicBezTo>
                <a:cubicBezTo>
                  <a:pt x="1150228" y="200776"/>
                  <a:pt x="1161876" y="188921"/>
                  <a:pt x="1169894" y="174889"/>
                </a:cubicBezTo>
                <a:cubicBezTo>
                  <a:pt x="1179839" y="157484"/>
                  <a:pt x="1186843" y="138505"/>
                  <a:pt x="1196788" y="121101"/>
                </a:cubicBezTo>
                <a:cubicBezTo>
                  <a:pt x="1204806" y="107069"/>
                  <a:pt x="1216454" y="95215"/>
                  <a:pt x="1223682" y="80760"/>
                </a:cubicBezTo>
                <a:cubicBezTo>
                  <a:pt x="1230021" y="68082"/>
                  <a:pt x="1230790" y="53097"/>
                  <a:pt x="1237129" y="40419"/>
                </a:cubicBezTo>
                <a:cubicBezTo>
                  <a:pt x="1259164" y="-3652"/>
                  <a:pt x="1249899" y="78"/>
                  <a:pt x="1277470" y="7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057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30951329"/>
              </p:ext>
            </p:extLst>
          </p:nvPr>
        </p:nvGraphicFramePr>
        <p:xfrm>
          <a:off x="467544" y="0"/>
          <a:ext cx="8229600" cy="10527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92" b="16809"/>
          <a:stretch/>
        </p:blipFill>
        <p:spPr>
          <a:xfrm>
            <a:off x="7812360" y="1052736"/>
            <a:ext cx="1152144" cy="125057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7874" y="2420888"/>
            <a:ext cx="1394356" cy="112474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1528" y="3717032"/>
            <a:ext cx="1243856" cy="124385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2360" y="5373216"/>
            <a:ext cx="1179851" cy="1237946"/>
          </a:xfrm>
          <a:prstGeom prst="rect">
            <a:avLst/>
          </a:prstGeom>
        </p:spPr>
      </p:pic>
      <p:grpSp>
        <p:nvGrpSpPr>
          <p:cNvPr id="10" name="Skupina 9"/>
          <p:cNvGrpSpPr/>
          <p:nvPr/>
        </p:nvGrpSpPr>
        <p:grpSpPr>
          <a:xfrm>
            <a:off x="260306" y="1056600"/>
            <a:ext cx="1759715" cy="1364287"/>
            <a:chOff x="755576" y="1196752"/>
            <a:chExt cx="3441576" cy="2271440"/>
          </a:xfrm>
        </p:grpSpPr>
        <p:pic>
          <p:nvPicPr>
            <p:cNvPr id="11" name="Picture 6" descr="C:\Users\DockalovaJ\AppData\Local\Microsoft\Windows\Temporary Internet Files\Content.IE5\3039732M\MP900185209[1].jp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576" y="1196752"/>
              <a:ext cx="3441576" cy="22714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755576" y="2094040"/>
              <a:ext cx="3312369" cy="130401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0000"/>
                  </a:solidFill>
                </a:rPr>
                <a:t>Město</a:t>
              </a:r>
              <a:endParaRPr lang="cs-CZ" sz="32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186984" y="2500124"/>
            <a:ext cx="1833037" cy="1216908"/>
            <a:chOff x="7815529" y="4638015"/>
            <a:chExt cx="3456384" cy="2315405"/>
          </a:xfrm>
        </p:grpSpPr>
        <p:pic>
          <p:nvPicPr>
            <p:cNvPr id="14" name="Picture 11" descr="C:\Users\DockalovaJ\AppData\Local\Microsoft\Windows\Temporary Internet Files\Content.IE5\CZSTQWHF\MP900407452[1].jpg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15529" y="4638015"/>
              <a:ext cx="3456384" cy="23033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7949819" y="5503338"/>
              <a:ext cx="3187806" cy="14500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tx2">
                      <a:lumMod val="50000"/>
                    </a:schemeClr>
                  </a:solidFill>
                </a:rPr>
                <a:t>Moře</a:t>
              </a:r>
              <a:endParaRPr lang="cs-CZ" sz="3200" dirty="0">
                <a:solidFill>
                  <a:schemeClr val="tx2">
                    <a:lumMod val="50000"/>
                  </a:schemeClr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186985" y="3932588"/>
            <a:ext cx="1833037" cy="1272558"/>
            <a:chOff x="1095785" y="3741236"/>
            <a:chExt cx="2684097" cy="2480046"/>
          </a:xfrm>
        </p:grpSpPr>
        <p:pic>
          <p:nvPicPr>
            <p:cNvPr id="17" name="Obrázek 16"/>
            <p:cNvPicPr>
              <a:picLocks noChangeAspect="1"/>
            </p:cNvPicPr>
            <p:nvPr/>
          </p:nvPicPr>
          <p:blipFill rotWithShape="1"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856" r="12383" b="13781"/>
            <a:stretch/>
          </p:blipFill>
          <p:spPr>
            <a:xfrm>
              <a:off x="1095785" y="3741236"/>
              <a:ext cx="2684097" cy="2480046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1101332" y="4808705"/>
              <a:ext cx="1998408" cy="12971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FF00"/>
                  </a:solidFill>
                </a:rPr>
                <a:t>K</a:t>
              </a:r>
              <a:r>
                <a:rPr lang="cs-CZ" sz="2800" dirty="0" smtClean="0">
                  <a:solidFill>
                    <a:srgbClr val="FFFF00"/>
                  </a:solidFill>
                </a:rPr>
                <a:t>uře</a:t>
              </a:r>
              <a:endParaRPr lang="cs-CZ" sz="2800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83522" y="5350043"/>
            <a:ext cx="2123728" cy="1512168"/>
            <a:chOff x="4654922" y="3726838"/>
            <a:chExt cx="3384376" cy="3578646"/>
          </a:xfrm>
        </p:grpSpPr>
        <p:pic>
          <p:nvPicPr>
            <p:cNvPr id="20" name="Picture 13" descr="C:\Users\DockalovaJ\AppData\Local\Microsoft\Windows\Temporary Internet Files\Content.IE5\3039732M\MP900433081[1].jpg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2667" b="90000" l="4632" r="96979">
                          <a14:foregroundMark x1="6445" y1="4571" x2="93555" y2="4286"/>
                          <a14:foregroundMark x1="93857" y1="4286" x2="94260" y2="57333"/>
                          <a14:foregroundMark x1="94260" y1="58381" x2="5035" y2="60286"/>
                          <a14:foregroundMark x1="5337" y1="60286" x2="6445" y2="428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54922" y="3726838"/>
              <a:ext cx="3384376" cy="35786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4788024" y="5053213"/>
              <a:ext cx="3251274" cy="13839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cs-CZ" sz="3200" dirty="0" smtClean="0"/>
                <a:t>Stavení</a:t>
              </a:r>
              <a:endParaRPr lang="cs-CZ" sz="3200" dirty="0"/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3347864" y="937103"/>
            <a:ext cx="3168352" cy="72635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Chová včel</a:t>
            </a:r>
            <a:r>
              <a:rPr lang="cs-CZ" sz="2800" dirty="0" smtClean="0">
                <a:solidFill>
                  <a:srgbClr val="C00000"/>
                </a:solidFill>
              </a:rPr>
              <a:t>y</a:t>
            </a:r>
            <a:r>
              <a:rPr lang="cs-CZ" sz="28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Mává křídl</a:t>
            </a:r>
            <a:r>
              <a:rPr lang="cs-CZ" sz="2800" dirty="0" smtClean="0">
                <a:solidFill>
                  <a:srgbClr val="C00000"/>
                </a:solidFill>
              </a:rPr>
              <a:t>y</a:t>
            </a:r>
            <a:r>
              <a:rPr lang="cs-CZ" sz="28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Chodí o </a:t>
            </a:r>
            <a:r>
              <a:rPr lang="cs-CZ" sz="2800" dirty="0" smtClean="0"/>
              <a:t>hol</a:t>
            </a:r>
            <a:r>
              <a:rPr lang="cs-CZ" sz="2800" dirty="0" smtClean="0">
                <a:solidFill>
                  <a:srgbClr val="C00000"/>
                </a:solidFill>
              </a:rPr>
              <a:t>i</a:t>
            </a:r>
            <a:r>
              <a:rPr lang="cs-CZ" sz="2800" dirty="0" smtClean="0"/>
              <a:t>.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 smtClean="0"/>
              <a:t>vepřová se zel</a:t>
            </a:r>
            <a:r>
              <a:rPr lang="cs-CZ" sz="2800" dirty="0" smtClean="0">
                <a:solidFill>
                  <a:srgbClr val="C00000"/>
                </a:solidFill>
              </a:rPr>
              <a:t>í</a:t>
            </a:r>
            <a:r>
              <a:rPr lang="cs-CZ" sz="2800" dirty="0" smtClean="0"/>
              <a:t>m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Přijď na chvíl</a:t>
            </a:r>
            <a:r>
              <a:rPr lang="cs-CZ" sz="2800" dirty="0" smtClean="0">
                <a:solidFill>
                  <a:srgbClr val="C00000"/>
                </a:solidFill>
              </a:rPr>
              <a:t>i</a:t>
            </a:r>
            <a:r>
              <a:rPr lang="cs-CZ" sz="28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knedlík s vejc</a:t>
            </a:r>
            <a:r>
              <a:rPr lang="cs-CZ" sz="2800" dirty="0" smtClean="0">
                <a:solidFill>
                  <a:srgbClr val="C00000"/>
                </a:solidFill>
              </a:rPr>
              <a:t>i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smtClean="0"/>
              <a:t>opravna obuv</a:t>
            </a:r>
            <a:r>
              <a:rPr lang="cs-CZ" sz="2800" dirty="0" smtClean="0">
                <a:solidFill>
                  <a:srgbClr val="C00000"/>
                </a:solidFill>
              </a:rPr>
              <a:t>i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smtClean="0"/>
              <a:t>Housata pípají.</a:t>
            </a:r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V_niká</a:t>
            </a:r>
            <a:r>
              <a:rPr lang="cs-CZ" sz="2800" dirty="0" smtClean="0"/>
              <a:t> pevnou vůl</a:t>
            </a:r>
            <a:r>
              <a:rPr lang="cs-CZ" sz="2800" dirty="0" smtClean="0">
                <a:solidFill>
                  <a:srgbClr val="C00000"/>
                </a:solidFill>
              </a:rPr>
              <a:t>í.</a:t>
            </a:r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3200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4427984" y="1595535"/>
            <a:ext cx="792088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608294" y="2852936"/>
            <a:ext cx="792088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622757" y="4149080"/>
            <a:ext cx="792088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744797" y="5445224"/>
            <a:ext cx="792088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5724128" y="6741368"/>
            <a:ext cx="792088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348753" y="2262789"/>
            <a:ext cx="79208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129862" y="3545632"/>
            <a:ext cx="79208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772707" y="4813124"/>
            <a:ext cx="79208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419872" y="6073951"/>
            <a:ext cx="1202885" cy="32176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35" name="Skupina 34"/>
          <p:cNvGrpSpPr/>
          <p:nvPr/>
        </p:nvGrpSpPr>
        <p:grpSpPr>
          <a:xfrm>
            <a:off x="3496235" y="4276165"/>
            <a:ext cx="1156447" cy="658906"/>
            <a:chOff x="3496235" y="4276165"/>
            <a:chExt cx="1156447" cy="658906"/>
          </a:xfrm>
        </p:grpSpPr>
        <p:sp>
          <p:nvSpPr>
            <p:cNvPr id="33" name="Volný tvar 32"/>
            <p:cNvSpPr/>
            <p:nvPr/>
          </p:nvSpPr>
          <p:spPr>
            <a:xfrm>
              <a:off x="3496235" y="4289612"/>
              <a:ext cx="1156447" cy="578223"/>
            </a:xfrm>
            <a:custGeom>
              <a:avLst/>
              <a:gdLst>
                <a:gd name="connsiteX0" fmla="*/ 0 w 1156447"/>
                <a:gd name="connsiteY0" fmla="*/ 0 h 578223"/>
                <a:gd name="connsiteX1" fmla="*/ 121024 w 1156447"/>
                <a:gd name="connsiteY1" fmla="*/ 67235 h 578223"/>
                <a:gd name="connsiteX2" fmla="*/ 188259 w 1156447"/>
                <a:gd name="connsiteY2" fmla="*/ 134470 h 578223"/>
                <a:gd name="connsiteX3" fmla="*/ 255494 w 1156447"/>
                <a:gd name="connsiteY3" fmla="*/ 147917 h 578223"/>
                <a:gd name="connsiteX4" fmla="*/ 336177 w 1156447"/>
                <a:gd name="connsiteY4" fmla="*/ 201706 h 578223"/>
                <a:gd name="connsiteX5" fmla="*/ 376518 w 1156447"/>
                <a:gd name="connsiteY5" fmla="*/ 228600 h 578223"/>
                <a:gd name="connsiteX6" fmla="*/ 430306 w 1156447"/>
                <a:gd name="connsiteY6" fmla="*/ 242047 h 578223"/>
                <a:gd name="connsiteX7" fmla="*/ 564777 w 1156447"/>
                <a:gd name="connsiteY7" fmla="*/ 268941 h 578223"/>
                <a:gd name="connsiteX8" fmla="*/ 632012 w 1156447"/>
                <a:gd name="connsiteY8" fmla="*/ 295835 h 578223"/>
                <a:gd name="connsiteX9" fmla="*/ 685800 w 1156447"/>
                <a:gd name="connsiteY9" fmla="*/ 309282 h 578223"/>
                <a:gd name="connsiteX10" fmla="*/ 833718 w 1156447"/>
                <a:gd name="connsiteY10" fmla="*/ 376517 h 578223"/>
                <a:gd name="connsiteX11" fmla="*/ 968189 w 1156447"/>
                <a:gd name="connsiteY11" fmla="*/ 457200 h 578223"/>
                <a:gd name="connsiteX12" fmla="*/ 1048871 w 1156447"/>
                <a:gd name="connsiteY12" fmla="*/ 497541 h 578223"/>
                <a:gd name="connsiteX13" fmla="*/ 1089212 w 1156447"/>
                <a:gd name="connsiteY13" fmla="*/ 537882 h 578223"/>
                <a:gd name="connsiteX14" fmla="*/ 1156447 w 1156447"/>
                <a:gd name="connsiteY14" fmla="*/ 578223 h 57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156447" h="578223">
                  <a:moveTo>
                    <a:pt x="0" y="0"/>
                  </a:moveTo>
                  <a:cubicBezTo>
                    <a:pt x="65678" y="26271"/>
                    <a:pt x="68692" y="20717"/>
                    <a:pt x="121024" y="67235"/>
                  </a:cubicBezTo>
                  <a:cubicBezTo>
                    <a:pt x="144713" y="88292"/>
                    <a:pt x="161081" y="118163"/>
                    <a:pt x="188259" y="134470"/>
                  </a:cubicBezTo>
                  <a:cubicBezTo>
                    <a:pt x="207857" y="146229"/>
                    <a:pt x="233082" y="143435"/>
                    <a:pt x="255494" y="147917"/>
                  </a:cubicBezTo>
                  <a:lnTo>
                    <a:pt x="336177" y="201706"/>
                  </a:lnTo>
                  <a:cubicBezTo>
                    <a:pt x="349624" y="210671"/>
                    <a:pt x="360839" y="224680"/>
                    <a:pt x="376518" y="228600"/>
                  </a:cubicBezTo>
                  <a:cubicBezTo>
                    <a:pt x="394447" y="233082"/>
                    <a:pt x="412184" y="238423"/>
                    <a:pt x="430306" y="242047"/>
                  </a:cubicBezTo>
                  <a:cubicBezTo>
                    <a:pt x="479962" y="251978"/>
                    <a:pt x="517925" y="253324"/>
                    <a:pt x="564777" y="268941"/>
                  </a:cubicBezTo>
                  <a:cubicBezTo>
                    <a:pt x="587676" y="276574"/>
                    <a:pt x="609113" y="288202"/>
                    <a:pt x="632012" y="295835"/>
                  </a:cubicBezTo>
                  <a:cubicBezTo>
                    <a:pt x="649545" y="301679"/>
                    <a:pt x="668740" y="302174"/>
                    <a:pt x="685800" y="309282"/>
                  </a:cubicBezTo>
                  <a:cubicBezTo>
                    <a:pt x="926311" y="409494"/>
                    <a:pt x="712826" y="336220"/>
                    <a:pt x="833718" y="376517"/>
                  </a:cubicBezTo>
                  <a:cubicBezTo>
                    <a:pt x="907761" y="450563"/>
                    <a:pt x="789819" y="338287"/>
                    <a:pt x="968189" y="457200"/>
                  </a:cubicBezTo>
                  <a:cubicBezTo>
                    <a:pt x="1020324" y="491957"/>
                    <a:pt x="993198" y="478983"/>
                    <a:pt x="1048871" y="497541"/>
                  </a:cubicBezTo>
                  <a:cubicBezTo>
                    <a:pt x="1062318" y="510988"/>
                    <a:pt x="1073737" y="526829"/>
                    <a:pt x="1089212" y="537882"/>
                  </a:cubicBezTo>
                  <a:cubicBezTo>
                    <a:pt x="1193263" y="612204"/>
                    <a:pt x="1114724" y="536500"/>
                    <a:pt x="1156447" y="578223"/>
                  </a:cubicBezTo>
                </a:path>
              </a:pathLst>
            </a:custGeom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Volný tvar 33"/>
            <p:cNvSpPr/>
            <p:nvPr/>
          </p:nvSpPr>
          <p:spPr>
            <a:xfrm>
              <a:off x="3550024" y="4276165"/>
              <a:ext cx="968239" cy="658906"/>
            </a:xfrm>
            <a:custGeom>
              <a:avLst/>
              <a:gdLst>
                <a:gd name="connsiteX0" fmla="*/ 0 w 968239"/>
                <a:gd name="connsiteY0" fmla="*/ 658906 h 658906"/>
                <a:gd name="connsiteX1" fmla="*/ 147917 w 968239"/>
                <a:gd name="connsiteY1" fmla="*/ 578223 h 658906"/>
                <a:gd name="connsiteX2" fmla="*/ 268941 w 968239"/>
                <a:gd name="connsiteY2" fmla="*/ 510988 h 658906"/>
                <a:gd name="connsiteX3" fmla="*/ 389964 w 968239"/>
                <a:gd name="connsiteY3" fmla="*/ 443753 h 658906"/>
                <a:gd name="connsiteX4" fmla="*/ 497541 w 968239"/>
                <a:gd name="connsiteY4" fmla="*/ 349623 h 658906"/>
                <a:gd name="connsiteX5" fmla="*/ 524435 w 968239"/>
                <a:gd name="connsiteY5" fmla="*/ 295835 h 658906"/>
                <a:gd name="connsiteX6" fmla="*/ 605117 w 968239"/>
                <a:gd name="connsiteY6" fmla="*/ 242047 h 658906"/>
                <a:gd name="connsiteX7" fmla="*/ 645458 w 968239"/>
                <a:gd name="connsiteY7" fmla="*/ 201706 h 658906"/>
                <a:gd name="connsiteX8" fmla="*/ 699247 w 968239"/>
                <a:gd name="connsiteY8" fmla="*/ 188259 h 658906"/>
                <a:gd name="connsiteX9" fmla="*/ 820270 w 968239"/>
                <a:gd name="connsiteY9" fmla="*/ 134470 h 658906"/>
                <a:gd name="connsiteX10" fmla="*/ 847164 w 968239"/>
                <a:gd name="connsiteY10" fmla="*/ 94129 h 658906"/>
                <a:gd name="connsiteX11" fmla="*/ 927847 w 968239"/>
                <a:gd name="connsiteY11" fmla="*/ 53788 h 658906"/>
                <a:gd name="connsiteX12" fmla="*/ 968188 w 968239"/>
                <a:gd name="connsiteY12" fmla="*/ 0 h 658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68239" h="658906">
                  <a:moveTo>
                    <a:pt x="0" y="658906"/>
                  </a:moveTo>
                  <a:cubicBezTo>
                    <a:pt x="122333" y="609971"/>
                    <a:pt x="13558" y="658838"/>
                    <a:pt x="147917" y="578223"/>
                  </a:cubicBezTo>
                  <a:cubicBezTo>
                    <a:pt x="187489" y="554480"/>
                    <a:pt x="229638" y="535174"/>
                    <a:pt x="268941" y="510988"/>
                  </a:cubicBezTo>
                  <a:cubicBezTo>
                    <a:pt x="387728" y="437889"/>
                    <a:pt x="252712" y="498654"/>
                    <a:pt x="389964" y="443753"/>
                  </a:cubicBezTo>
                  <a:cubicBezTo>
                    <a:pt x="411039" y="426893"/>
                    <a:pt x="477329" y="377920"/>
                    <a:pt x="497541" y="349623"/>
                  </a:cubicBezTo>
                  <a:cubicBezTo>
                    <a:pt x="509192" y="333311"/>
                    <a:pt x="510261" y="310009"/>
                    <a:pt x="524435" y="295835"/>
                  </a:cubicBezTo>
                  <a:cubicBezTo>
                    <a:pt x="547291" y="272979"/>
                    <a:pt x="582261" y="264903"/>
                    <a:pt x="605117" y="242047"/>
                  </a:cubicBezTo>
                  <a:cubicBezTo>
                    <a:pt x="618564" y="228600"/>
                    <a:pt x="628947" y="211141"/>
                    <a:pt x="645458" y="201706"/>
                  </a:cubicBezTo>
                  <a:cubicBezTo>
                    <a:pt x="661504" y="192537"/>
                    <a:pt x="681545" y="193570"/>
                    <a:pt x="699247" y="188259"/>
                  </a:cubicBezTo>
                  <a:cubicBezTo>
                    <a:pt x="786530" y="162074"/>
                    <a:pt x="761318" y="173771"/>
                    <a:pt x="820270" y="134470"/>
                  </a:cubicBezTo>
                  <a:cubicBezTo>
                    <a:pt x="829235" y="121023"/>
                    <a:pt x="835736" y="105557"/>
                    <a:pt x="847164" y="94129"/>
                  </a:cubicBezTo>
                  <a:cubicBezTo>
                    <a:pt x="873232" y="68061"/>
                    <a:pt x="895036" y="64725"/>
                    <a:pt x="927847" y="53788"/>
                  </a:cubicBezTo>
                  <a:cubicBezTo>
                    <a:pt x="971357" y="10278"/>
                    <a:pt x="968188" y="32464"/>
                    <a:pt x="968188" y="0"/>
                  </a:cubicBezTo>
                </a:path>
              </a:pathLst>
            </a:custGeom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Volný tvar 1"/>
          <p:cNvSpPr/>
          <p:nvPr/>
        </p:nvSpPr>
        <p:spPr>
          <a:xfrm>
            <a:off x="5338482" y="1371600"/>
            <a:ext cx="2299447" cy="309282"/>
          </a:xfrm>
          <a:custGeom>
            <a:avLst/>
            <a:gdLst>
              <a:gd name="connsiteX0" fmla="*/ 0 w 2299447"/>
              <a:gd name="connsiteY0" fmla="*/ 0 h 309282"/>
              <a:gd name="connsiteX1" fmla="*/ 591671 w 2299447"/>
              <a:gd name="connsiteY1" fmla="*/ 26894 h 309282"/>
              <a:gd name="connsiteX2" fmla="*/ 779930 w 2299447"/>
              <a:gd name="connsiteY2" fmla="*/ 53788 h 309282"/>
              <a:gd name="connsiteX3" fmla="*/ 1102659 w 2299447"/>
              <a:gd name="connsiteY3" fmla="*/ 67235 h 309282"/>
              <a:gd name="connsiteX4" fmla="*/ 1385047 w 2299447"/>
              <a:gd name="connsiteY4" fmla="*/ 94129 h 309282"/>
              <a:gd name="connsiteX5" fmla="*/ 1479177 w 2299447"/>
              <a:gd name="connsiteY5" fmla="*/ 121024 h 309282"/>
              <a:gd name="connsiteX6" fmla="*/ 1613647 w 2299447"/>
              <a:gd name="connsiteY6" fmla="*/ 147918 h 309282"/>
              <a:gd name="connsiteX7" fmla="*/ 1667436 w 2299447"/>
              <a:gd name="connsiteY7" fmla="*/ 174812 h 309282"/>
              <a:gd name="connsiteX8" fmla="*/ 1775012 w 2299447"/>
              <a:gd name="connsiteY8" fmla="*/ 201706 h 309282"/>
              <a:gd name="connsiteX9" fmla="*/ 1815353 w 2299447"/>
              <a:gd name="connsiteY9" fmla="*/ 215153 h 309282"/>
              <a:gd name="connsiteX10" fmla="*/ 1909483 w 2299447"/>
              <a:gd name="connsiteY10" fmla="*/ 228600 h 309282"/>
              <a:gd name="connsiteX11" fmla="*/ 2030506 w 2299447"/>
              <a:gd name="connsiteY11" fmla="*/ 255494 h 309282"/>
              <a:gd name="connsiteX12" fmla="*/ 2111189 w 2299447"/>
              <a:gd name="connsiteY12" fmla="*/ 268941 h 309282"/>
              <a:gd name="connsiteX13" fmla="*/ 2191871 w 2299447"/>
              <a:gd name="connsiteY13" fmla="*/ 295835 h 309282"/>
              <a:gd name="connsiteX14" fmla="*/ 2232212 w 2299447"/>
              <a:gd name="connsiteY14" fmla="*/ 309282 h 309282"/>
              <a:gd name="connsiteX15" fmla="*/ 2299447 w 2299447"/>
              <a:gd name="connsiteY15" fmla="*/ 309282 h 309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99447" h="309282">
                <a:moveTo>
                  <a:pt x="0" y="0"/>
                </a:moveTo>
                <a:cubicBezTo>
                  <a:pt x="273552" y="45591"/>
                  <a:pt x="-101549" y="-13099"/>
                  <a:pt x="591671" y="26894"/>
                </a:cubicBezTo>
                <a:cubicBezTo>
                  <a:pt x="654956" y="30545"/>
                  <a:pt x="716737" y="48799"/>
                  <a:pt x="779930" y="53788"/>
                </a:cubicBezTo>
                <a:cubicBezTo>
                  <a:pt x="887266" y="62262"/>
                  <a:pt x="995155" y="61263"/>
                  <a:pt x="1102659" y="67235"/>
                </a:cubicBezTo>
                <a:cubicBezTo>
                  <a:pt x="1203567" y="72841"/>
                  <a:pt x="1286261" y="83153"/>
                  <a:pt x="1385047" y="94129"/>
                </a:cubicBezTo>
                <a:cubicBezTo>
                  <a:pt x="1416424" y="103094"/>
                  <a:pt x="1447380" y="113686"/>
                  <a:pt x="1479177" y="121024"/>
                </a:cubicBezTo>
                <a:cubicBezTo>
                  <a:pt x="1519460" y="130320"/>
                  <a:pt x="1573149" y="132731"/>
                  <a:pt x="1613647" y="147918"/>
                </a:cubicBezTo>
                <a:cubicBezTo>
                  <a:pt x="1632417" y="154957"/>
                  <a:pt x="1648419" y="168473"/>
                  <a:pt x="1667436" y="174812"/>
                </a:cubicBezTo>
                <a:cubicBezTo>
                  <a:pt x="1702502" y="186500"/>
                  <a:pt x="1739947" y="190018"/>
                  <a:pt x="1775012" y="201706"/>
                </a:cubicBezTo>
                <a:cubicBezTo>
                  <a:pt x="1788459" y="206188"/>
                  <a:pt x="1801454" y="212373"/>
                  <a:pt x="1815353" y="215153"/>
                </a:cubicBezTo>
                <a:cubicBezTo>
                  <a:pt x="1846433" y="221369"/>
                  <a:pt x="1878219" y="223389"/>
                  <a:pt x="1909483" y="228600"/>
                </a:cubicBezTo>
                <a:cubicBezTo>
                  <a:pt x="2050396" y="252085"/>
                  <a:pt x="1909622" y="231317"/>
                  <a:pt x="2030506" y="255494"/>
                </a:cubicBezTo>
                <a:cubicBezTo>
                  <a:pt x="2057242" y="260841"/>
                  <a:pt x="2084295" y="264459"/>
                  <a:pt x="2111189" y="268941"/>
                </a:cubicBezTo>
                <a:lnTo>
                  <a:pt x="2191871" y="295835"/>
                </a:lnTo>
                <a:cubicBezTo>
                  <a:pt x="2205318" y="300317"/>
                  <a:pt x="2218038" y="309282"/>
                  <a:pt x="2232212" y="309282"/>
                </a:cubicBezTo>
                <a:lnTo>
                  <a:pt x="2299447" y="309282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2084294" y="1584976"/>
            <a:ext cx="1290918" cy="499318"/>
          </a:xfrm>
          <a:custGeom>
            <a:avLst/>
            <a:gdLst>
              <a:gd name="connsiteX0" fmla="*/ 1290918 w 1290918"/>
              <a:gd name="connsiteY0" fmla="*/ 499318 h 499318"/>
              <a:gd name="connsiteX1" fmla="*/ 1210235 w 1290918"/>
              <a:gd name="connsiteY1" fmla="*/ 472424 h 499318"/>
              <a:gd name="connsiteX2" fmla="*/ 1102659 w 1290918"/>
              <a:gd name="connsiteY2" fmla="*/ 432083 h 499318"/>
              <a:gd name="connsiteX3" fmla="*/ 887506 w 1290918"/>
              <a:gd name="connsiteY3" fmla="*/ 378295 h 499318"/>
              <a:gd name="connsiteX4" fmla="*/ 739588 w 1290918"/>
              <a:gd name="connsiteY4" fmla="*/ 311059 h 499318"/>
              <a:gd name="connsiteX5" fmla="*/ 672353 w 1290918"/>
              <a:gd name="connsiteY5" fmla="*/ 270718 h 499318"/>
              <a:gd name="connsiteX6" fmla="*/ 632012 w 1290918"/>
              <a:gd name="connsiteY6" fmla="*/ 243824 h 499318"/>
              <a:gd name="connsiteX7" fmla="*/ 578224 w 1290918"/>
              <a:gd name="connsiteY7" fmla="*/ 216930 h 499318"/>
              <a:gd name="connsiteX8" fmla="*/ 551330 w 1290918"/>
              <a:gd name="connsiteY8" fmla="*/ 149695 h 499318"/>
              <a:gd name="connsiteX9" fmla="*/ 416859 w 1290918"/>
              <a:gd name="connsiteY9" fmla="*/ 69012 h 499318"/>
              <a:gd name="connsiteX10" fmla="*/ 376518 w 1290918"/>
              <a:gd name="connsiteY10" fmla="*/ 15224 h 499318"/>
              <a:gd name="connsiteX11" fmla="*/ 336177 w 1290918"/>
              <a:gd name="connsiteY11" fmla="*/ 1777 h 499318"/>
              <a:gd name="connsiteX12" fmla="*/ 0 w 1290918"/>
              <a:gd name="connsiteY12" fmla="*/ 1777 h 4993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90918" h="499318">
                <a:moveTo>
                  <a:pt x="1290918" y="499318"/>
                </a:moveTo>
                <a:cubicBezTo>
                  <a:pt x="1264024" y="490353"/>
                  <a:pt x="1236933" y="481959"/>
                  <a:pt x="1210235" y="472424"/>
                </a:cubicBezTo>
                <a:cubicBezTo>
                  <a:pt x="1174169" y="459543"/>
                  <a:pt x="1139400" y="442889"/>
                  <a:pt x="1102659" y="432083"/>
                </a:cubicBezTo>
                <a:cubicBezTo>
                  <a:pt x="967527" y="392339"/>
                  <a:pt x="1007357" y="421099"/>
                  <a:pt x="887506" y="378295"/>
                </a:cubicBezTo>
                <a:cubicBezTo>
                  <a:pt x="855688" y="366931"/>
                  <a:pt x="776499" y="331565"/>
                  <a:pt x="739588" y="311059"/>
                </a:cubicBezTo>
                <a:cubicBezTo>
                  <a:pt x="716741" y="298366"/>
                  <a:pt x="694517" y="284570"/>
                  <a:pt x="672353" y="270718"/>
                </a:cubicBezTo>
                <a:cubicBezTo>
                  <a:pt x="658648" y="262153"/>
                  <a:pt x="646044" y="251842"/>
                  <a:pt x="632012" y="243824"/>
                </a:cubicBezTo>
                <a:cubicBezTo>
                  <a:pt x="614608" y="233879"/>
                  <a:pt x="596153" y="225895"/>
                  <a:pt x="578224" y="216930"/>
                </a:cubicBezTo>
                <a:cubicBezTo>
                  <a:pt x="569259" y="194518"/>
                  <a:pt x="567366" y="167736"/>
                  <a:pt x="551330" y="149695"/>
                </a:cubicBezTo>
                <a:cubicBezTo>
                  <a:pt x="525366" y="120486"/>
                  <a:pt x="455279" y="88222"/>
                  <a:pt x="416859" y="69012"/>
                </a:cubicBezTo>
                <a:cubicBezTo>
                  <a:pt x="403412" y="51083"/>
                  <a:pt x="393735" y="29572"/>
                  <a:pt x="376518" y="15224"/>
                </a:cubicBezTo>
                <a:cubicBezTo>
                  <a:pt x="365629" y="6150"/>
                  <a:pt x="350342" y="2283"/>
                  <a:pt x="336177" y="1777"/>
                </a:cubicBezTo>
                <a:cubicBezTo>
                  <a:pt x="224189" y="-2223"/>
                  <a:pt x="112059" y="1777"/>
                  <a:pt x="0" y="1777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olný tvar 27"/>
          <p:cNvSpPr/>
          <p:nvPr/>
        </p:nvSpPr>
        <p:spPr>
          <a:xfrm>
            <a:off x="5446059" y="2649071"/>
            <a:ext cx="2178423" cy="1573305"/>
          </a:xfrm>
          <a:custGeom>
            <a:avLst/>
            <a:gdLst>
              <a:gd name="connsiteX0" fmla="*/ 0 w 2178423"/>
              <a:gd name="connsiteY0" fmla="*/ 0 h 1573305"/>
              <a:gd name="connsiteX1" fmla="*/ 268941 w 2178423"/>
              <a:gd name="connsiteY1" fmla="*/ 161364 h 1573305"/>
              <a:gd name="connsiteX2" fmla="*/ 470647 w 2178423"/>
              <a:gd name="connsiteY2" fmla="*/ 295835 h 1573305"/>
              <a:gd name="connsiteX3" fmla="*/ 537882 w 2178423"/>
              <a:gd name="connsiteY3" fmla="*/ 349623 h 1573305"/>
              <a:gd name="connsiteX4" fmla="*/ 632012 w 2178423"/>
              <a:gd name="connsiteY4" fmla="*/ 403411 h 1573305"/>
              <a:gd name="connsiteX5" fmla="*/ 712694 w 2178423"/>
              <a:gd name="connsiteY5" fmla="*/ 443753 h 1573305"/>
              <a:gd name="connsiteX6" fmla="*/ 753035 w 2178423"/>
              <a:gd name="connsiteY6" fmla="*/ 484094 h 1573305"/>
              <a:gd name="connsiteX7" fmla="*/ 887506 w 2178423"/>
              <a:gd name="connsiteY7" fmla="*/ 591670 h 1573305"/>
              <a:gd name="connsiteX8" fmla="*/ 941294 w 2178423"/>
              <a:gd name="connsiteY8" fmla="*/ 645458 h 1573305"/>
              <a:gd name="connsiteX9" fmla="*/ 1008529 w 2178423"/>
              <a:gd name="connsiteY9" fmla="*/ 699247 h 1573305"/>
              <a:gd name="connsiteX10" fmla="*/ 1048870 w 2178423"/>
              <a:gd name="connsiteY10" fmla="*/ 726141 h 1573305"/>
              <a:gd name="connsiteX11" fmla="*/ 1129553 w 2178423"/>
              <a:gd name="connsiteY11" fmla="*/ 860611 h 1573305"/>
              <a:gd name="connsiteX12" fmla="*/ 1304365 w 2178423"/>
              <a:gd name="connsiteY12" fmla="*/ 1021976 h 1573305"/>
              <a:gd name="connsiteX13" fmla="*/ 1331259 w 2178423"/>
              <a:gd name="connsiteY13" fmla="*/ 1062317 h 1573305"/>
              <a:gd name="connsiteX14" fmla="*/ 1411941 w 2178423"/>
              <a:gd name="connsiteY14" fmla="*/ 1116105 h 1573305"/>
              <a:gd name="connsiteX15" fmla="*/ 1465729 w 2178423"/>
              <a:gd name="connsiteY15" fmla="*/ 1156447 h 1573305"/>
              <a:gd name="connsiteX16" fmla="*/ 1506070 w 2178423"/>
              <a:gd name="connsiteY16" fmla="*/ 1196788 h 1573305"/>
              <a:gd name="connsiteX17" fmla="*/ 1680882 w 2178423"/>
              <a:gd name="connsiteY17" fmla="*/ 1277470 h 1573305"/>
              <a:gd name="connsiteX18" fmla="*/ 1734670 w 2178423"/>
              <a:gd name="connsiteY18" fmla="*/ 1290917 h 1573305"/>
              <a:gd name="connsiteX19" fmla="*/ 1788459 w 2178423"/>
              <a:gd name="connsiteY19" fmla="*/ 1331258 h 1573305"/>
              <a:gd name="connsiteX20" fmla="*/ 1815353 w 2178423"/>
              <a:gd name="connsiteY20" fmla="*/ 1358153 h 1573305"/>
              <a:gd name="connsiteX21" fmla="*/ 1869141 w 2178423"/>
              <a:gd name="connsiteY21" fmla="*/ 1385047 h 1573305"/>
              <a:gd name="connsiteX22" fmla="*/ 1949823 w 2178423"/>
              <a:gd name="connsiteY22" fmla="*/ 1438835 h 1573305"/>
              <a:gd name="connsiteX23" fmla="*/ 1990165 w 2178423"/>
              <a:gd name="connsiteY23" fmla="*/ 1465729 h 1573305"/>
              <a:gd name="connsiteX24" fmla="*/ 2030506 w 2178423"/>
              <a:gd name="connsiteY24" fmla="*/ 1492623 h 1573305"/>
              <a:gd name="connsiteX25" fmla="*/ 2070847 w 2178423"/>
              <a:gd name="connsiteY25" fmla="*/ 1506070 h 1573305"/>
              <a:gd name="connsiteX26" fmla="*/ 2097741 w 2178423"/>
              <a:gd name="connsiteY26" fmla="*/ 1546411 h 1573305"/>
              <a:gd name="connsiteX27" fmla="*/ 2178423 w 2178423"/>
              <a:gd name="connsiteY27" fmla="*/ 1573305 h 1573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2178423" h="1573305">
                <a:moveTo>
                  <a:pt x="0" y="0"/>
                </a:moveTo>
                <a:cubicBezTo>
                  <a:pt x="177619" y="59206"/>
                  <a:pt x="-7067" y="-11143"/>
                  <a:pt x="268941" y="161364"/>
                </a:cubicBezTo>
                <a:cubicBezTo>
                  <a:pt x="368931" y="223858"/>
                  <a:pt x="378840" y="226980"/>
                  <a:pt x="470647" y="295835"/>
                </a:cubicBezTo>
                <a:cubicBezTo>
                  <a:pt x="493608" y="313055"/>
                  <a:pt x="514001" y="333703"/>
                  <a:pt x="537882" y="349623"/>
                </a:cubicBezTo>
                <a:cubicBezTo>
                  <a:pt x="567951" y="369669"/>
                  <a:pt x="600194" y="386278"/>
                  <a:pt x="632012" y="403411"/>
                </a:cubicBezTo>
                <a:cubicBezTo>
                  <a:pt x="658486" y="417667"/>
                  <a:pt x="687676" y="427074"/>
                  <a:pt x="712694" y="443753"/>
                </a:cubicBezTo>
                <a:cubicBezTo>
                  <a:pt x="728517" y="454302"/>
                  <a:pt x="738518" y="471810"/>
                  <a:pt x="753035" y="484094"/>
                </a:cubicBezTo>
                <a:cubicBezTo>
                  <a:pt x="796855" y="521172"/>
                  <a:pt x="846917" y="551081"/>
                  <a:pt x="887506" y="591670"/>
                </a:cubicBezTo>
                <a:cubicBezTo>
                  <a:pt x="905435" y="609599"/>
                  <a:pt x="922343" y="628612"/>
                  <a:pt x="941294" y="645458"/>
                </a:cubicBezTo>
                <a:cubicBezTo>
                  <a:pt x="962745" y="664526"/>
                  <a:pt x="985568" y="682026"/>
                  <a:pt x="1008529" y="699247"/>
                </a:cubicBezTo>
                <a:cubicBezTo>
                  <a:pt x="1021458" y="708944"/>
                  <a:pt x="1037442" y="714713"/>
                  <a:pt x="1048870" y="726141"/>
                </a:cubicBezTo>
                <a:cubicBezTo>
                  <a:pt x="1129976" y="807246"/>
                  <a:pt x="1048703" y="755506"/>
                  <a:pt x="1129553" y="860611"/>
                </a:cubicBezTo>
                <a:cubicBezTo>
                  <a:pt x="1210375" y="965680"/>
                  <a:pt x="1219622" y="937234"/>
                  <a:pt x="1304365" y="1021976"/>
                </a:cubicBezTo>
                <a:cubicBezTo>
                  <a:pt x="1315793" y="1033404"/>
                  <a:pt x="1319096" y="1051675"/>
                  <a:pt x="1331259" y="1062317"/>
                </a:cubicBezTo>
                <a:cubicBezTo>
                  <a:pt x="1355584" y="1083602"/>
                  <a:pt x="1385461" y="1097569"/>
                  <a:pt x="1411941" y="1116105"/>
                </a:cubicBezTo>
                <a:cubicBezTo>
                  <a:pt x="1430301" y="1128957"/>
                  <a:pt x="1448713" y="1141861"/>
                  <a:pt x="1465729" y="1156447"/>
                </a:cubicBezTo>
                <a:cubicBezTo>
                  <a:pt x="1480168" y="1168823"/>
                  <a:pt x="1490026" y="1186578"/>
                  <a:pt x="1506070" y="1196788"/>
                </a:cubicBezTo>
                <a:cubicBezTo>
                  <a:pt x="1538941" y="1217706"/>
                  <a:pt x="1634401" y="1261976"/>
                  <a:pt x="1680882" y="1277470"/>
                </a:cubicBezTo>
                <a:cubicBezTo>
                  <a:pt x="1698415" y="1283314"/>
                  <a:pt x="1716741" y="1286435"/>
                  <a:pt x="1734670" y="1290917"/>
                </a:cubicBezTo>
                <a:cubicBezTo>
                  <a:pt x="1752600" y="1304364"/>
                  <a:pt x="1771242" y="1316910"/>
                  <a:pt x="1788459" y="1331258"/>
                </a:cubicBezTo>
                <a:cubicBezTo>
                  <a:pt x="1798199" y="1339374"/>
                  <a:pt x="1804804" y="1351120"/>
                  <a:pt x="1815353" y="1358153"/>
                </a:cubicBezTo>
                <a:cubicBezTo>
                  <a:pt x="1832032" y="1369272"/>
                  <a:pt x="1851952" y="1374734"/>
                  <a:pt x="1869141" y="1385047"/>
                </a:cubicBezTo>
                <a:cubicBezTo>
                  <a:pt x="1896857" y="1401677"/>
                  <a:pt x="1922929" y="1420906"/>
                  <a:pt x="1949823" y="1438835"/>
                </a:cubicBezTo>
                <a:lnTo>
                  <a:pt x="1990165" y="1465729"/>
                </a:lnTo>
                <a:cubicBezTo>
                  <a:pt x="2003612" y="1474694"/>
                  <a:pt x="2015174" y="1487512"/>
                  <a:pt x="2030506" y="1492623"/>
                </a:cubicBezTo>
                <a:lnTo>
                  <a:pt x="2070847" y="1506070"/>
                </a:lnTo>
                <a:cubicBezTo>
                  <a:pt x="2079812" y="1519517"/>
                  <a:pt x="2084036" y="1537846"/>
                  <a:pt x="2097741" y="1546411"/>
                </a:cubicBezTo>
                <a:cubicBezTo>
                  <a:pt x="2121781" y="1561436"/>
                  <a:pt x="2178423" y="1573305"/>
                  <a:pt x="2178423" y="157330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olný tvar 31"/>
          <p:cNvSpPr/>
          <p:nvPr/>
        </p:nvSpPr>
        <p:spPr>
          <a:xfrm>
            <a:off x="2285018" y="3348318"/>
            <a:ext cx="1090194" cy="2407023"/>
          </a:xfrm>
          <a:custGeom>
            <a:avLst/>
            <a:gdLst>
              <a:gd name="connsiteX0" fmla="*/ 1090194 w 1090194"/>
              <a:gd name="connsiteY0" fmla="*/ 0 h 2407023"/>
              <a:gd name="connsiteX1" fmla="*/ 807806 w 1090194"/>
              <a:gd name="connsiteY1" fmla="*/ 349623 h 2407023"/>
              <a:gd name="connsiteX2" fmla="*/ 727123 w 1090194"/>
              <a:gd name="connsiteY2" fmla="*/ 470647 h 2407023"/>
              <a:gd name="connsiteX3" fmla="*/ 646441 w 1090194"/>
              <a:gd name="connsiteY3" fmla="*/ 618564 h 2407023"/>
              <a:gd name="connsiteX4" fmla="*/ 606100 w 1090194"/>
              <a:gd name="connsiteY4" fmla="*/ 753035 h 2407023"/>
              <a:gd name="connsiteX5" fmla="*/ 592653 w 1090194"/>
              <a:gd name="connsiteY5" fmla="*/ 806823 h 2407023"/>
              <a:gd name="connsiteX6" fmla="*/ 565758 w 1090194"/>
              <a:gd name="connsiteY6" fmla="*/ 860611 h 2407023"/>
              <a:gd name="connsiteX7" fmla="*/ 525417 w 1090194"/>
              <a:gd name="connsiteY7" fmla="*/ 981635 h 2407023"/>
              <a:gd name="connsiteX8" fmla="*/ 511970 w 1090194"/>
              <a:gd name="connsiteY8" fmla="*/ 1035423 h 2407023"/>
              <a:gd name="connsiteX9" fmla="*/ 458182 w 1090194"/>
              <a:gd name="connsiteY9" fmla="*/ 1102658 h 2407023"/>
              <a:gd name="connsiteX10" fmla="*/ 444735 w 1090194"/>
              <a:gd name="connsiteY10" fmla="*/ 1143000 h 2407023"/>
              <a:gd name="connsiteX11" fmla="*/ 431288 w 1090194"/>
              <a:gd name="connsiteY11" fmla="*/ 1210235 h 2407023"/>
              <a:gd name="connsiteX12" fmla="*/ 404394 w 1090194"/>
              <a:gd name="connsiteY12" fmla="*/ 1264023 h 2407023"/>
              <a:gd name="connsiteX13" fmla="*/ 377500 w 1090194"/>
              <a:gd name="connsiteY13" fmla="*/ 1331258 h 2407023"/>
              <a:gd name="connsiteX14" fmla="*/ 337158 w 1090194"/>
              <a:gd name="connsiteY14" fmla="*/ 1452282 h 2407023"/>
              <a:gd name="connsiteX15" fmla="*/ 323711 w 1090194"/>
              <a:gd name="connsiteY15" fmla="*/ 1492623 h 2407023"/>
              <a:gd name="connsiteX16" fmla="*/ 296817 w 1090194"/>
              <a:gd name="connsiteY16" fmla="*/ 1532964 h 2407023"/>
              <a:gd name="connsiteX17" fmla="*/ 243029 w 1090194"/>
              <a:gd name="connsiteY17" fmla="*/ 1694329 h 2407023"/>
              <a:gd name="connsiteX18" fmla="*/ 229582 w 1090194"/>
              <a:gd name="connsiteY18" fmla="*/ 1734670 h 2407023"/>
              <a:gd name="connsiteX19" fmla="*/ 175794 w 1090194"/>
              <a:gd name="connsiteY19" fmla="*/ 1855694 h 2407023"/>
              <a:gd name="connsiteX20" fmla="*/ 162347 w 1090194"/>
              <a:gd name="connsiteY20" fmla="*/ 1896035 h 2407023"/>
              <a:gd name="connsiteX21" fmla="*/ 148900 w 1090194"/>
              <a:gd name="connsiteY21" fmla="*/ 1976717 h 2407023"/>
              <a:gd name="connsiteX22" fmla="*/ 135453 w 1090194"/>
              <a:gd name="connsiteY22" fmla="*/ 2017058 h 2407023"/>
              <a:gd name="connsiteX23" fmla="*/ 122006 w 1090194"/>
              <a:gd name="connsiteY23" fmla="*/ 2070847 h 2407023"/>
              <a:gd name="connsiteX24" fmla="*/ 95111 w 1090194"/>
              <a:gd name="connsiteY24" fmla="*/ 2111188 h 2407023"/>
              <a:gd name="connsiteX25" fmla="*/ 81664 w 1090194"/>
              <a:gd name="connsiteY25" fmla="*/ 2151529 h 2407023"/>
              <a:gd name="connsiteX26" fmla="*/ 27876 w 1090194"/>
              <a:gd name="connsiteY26" fmla="*/ 2272553 h 2407023"/>
              <a:gd name="connsiteX27" fmla="*/ 14429 w 1090194"/>
              <a:gd name="connsiteY27" fmla="*/ 2326341 h 2407023"/>
              <a:gd name="connsiteX28" fmla="*/ 982 w 1090194"/>
              <a:gd name="connsiteY28" fmla="*/ 2366682 h 2407023"/>
              <a:gd name="connsiteX29" fmla="*/ 982 w 1090194"/>
              <a:gd name="connsiteY29" fmla="*/ 2407023 h 24070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1090194" h="2407023">
                <a:moveTo>
                  <a:pt x="1090194" y="0"/>
                </a:moveTo>
                <a:cubicBezTo>
                  <a:pt x="996065" y="116541"/>
                  <a:pt x="890904" y="224976"/>
                  <a:pt x="807806" y="349623"/>
                </a:cubicBezTo>
                <a:cubicBezTo>
                  <a:pt x="780912" y="389964"/>
                  <a:pt x="750893" y="428389"/>
                  <a:pt x="727123" y="470647"/>
                </a:cubicBezTo>
                <a:cubicBezTo>
                  <a:pt x="616490" y="667327"/>
                  <a:pt x="747617" y="483663"/>
                  <a:pt x="646441" y="618564"/>
                </a:cubicBezTo>
                <a:cubicBezTo>
                  <a:pt x="619885" y="751347"/>
                  <a:pt x="650328" y="620352"/>
                  <a:pt x="606100" y="753035"/>
                </a:cubicBezTo>
                <a:cubicBezTo>
                  <a:pt x="600256" y="770568"/>
                  <a:pt x="599142" y="789519"/>
                  <a:pt x="592653" y="806823"/>
                </a:cubicBezTo>
                <a:cubicBezTo>
                  <a:pt x="585614" y="825592"/>
                  <a:pt x="572954" y="841901"/>
                  <a:pt x="565758" y="860611"/>
                </a:cubicBezTo>
                <a:cubicBezTo>
                  <a:pt x="550493" y="900300"/>
                  <a:pt x="535730" y="940381"/>
                  <a:pt x="525417" y="981635"/>
                </a:cubicBezTo>
                <a:cubicBezTo>
                  <a:pt x="520935" y="999564"/>
                  <a:pt x="520945" y="1019268"/>
                  <a:pt x="511970" y="1035423"/>
                </a:cubicBezTo>
                <a:cubicBezTo>
                  <a:pt x="498032" y="1060512"/>
                  <a:pt x="476111" y="1080246"/>
                  <a:pt x="458182" y="1102658"/>
                </a:cubicBezTo>
                <a:cubicBezTo>
                  <a:pt x="453700" y="1116105"/>
                  <a:pt x="448173" y="1129249"/>
                  <a:pt x="444735" y="1143000"/>
                </a:cubicBezTo>
                <a:cubicBezTo>
                  <a:pt x="439192" y="1165173"/>
                  <a:pt x="438516" y="1188552"/>
                  <a:pt x="431288" y="1210235"/>
                </a:cubicBezTo>
                <a:cubicBezTo>
                  <a:pt x="424949" y="1229252"/>
                  <a:pt x="412535" y="1245705"/>
                  <a:pt x="404394" y="1264023"/>
                </a:cubicBezTo>
                <a:cubicBezTo>
                  <a:pt x="394591" y="1286081"/>
                  <a:pt x="385619" y="1308526"/>
                  <a:pt x="377500" y="1331258"/>
                </a:cubicBezTo>
                <a:cubicBezTo>
                  <a:pt x="363198" y="1371304"/>
                  <a:pt x="350605" y="1411941"/>
                  <a:pt x="337158" y="1452282"/>
                </a:cubicBezTo>
                <a:cubicBezTo>
                  <a:pt x="332676" y="1465729"/>
                  <a:pt x="331574" y="1480829"/>
                  <a:pt x="323711" y="1492623"/>
                </a:cubicBezTo>
                <a:lnTo>
                  <a:pt x="296817" y="1532964"/>
                </a:lnTo>
                <a:lnTo>
                  <a:pt x="243029" y="1694329"/>
                </a:lnTo>
                <a:cubicBezTo>
                  <a:pt x="238547" y="1707776"/>
                  <a:pt x="235921" y="1721992"/>
                  <a:pt x="229582" y="1734670"/>
                </a:cubicBezTo>
                <a:cubicBezTo>
                  <a:pt x="199021" y="1795791"/>
                  <a:pt x="201549" y="1787013"/>
                  <a:pt x="175794" y="1855694"/>
                </a:cubicBezTo>
                <a:cubicBezTo>
                  <a:pt x="170817" y="1868966"/>
                  <a:pt x="165422" y="1882198"/>
                  <a:pt x="162347" y="1896035"/>
                </a:cubicBezTo>
                <a:cubicBezTo>
                  <a:pt x="156432" y="1922651"/>
                  <a:pt x="154815" y="1950101"/>
                  <a:pt x="148900" y="1976717"/>
                </a:cubicBezTo>
                <a:cubicBezTo>
                  <a:pt x="145825" y="1990554"/>
                  <a:pt x="139347" y="2003429"/>
                  <a:pt x="135453" y="2017058"/>
                </a:cubicBezTo>
                <a:cubicBezTo>
                  <a:pt x="130376" y="2034828"/>
                  <a:pt x="129286" y="2053860"/>
                  <a:pt x="122006" y="2070847"/>
                </a:cubicBezTo>
                <a:cubicBezTo>
                  <a:pt x="115640" y="2085702"/>
                  <a:pt x="104076" y="2097741"/>
                  <a:pt x="95111" y="2111188"/>
                </a:cubicBezTo>
                <a:cubicBezTo>
                  <a:pt x="90629" y="2124635"/>
                  <a:pt x="87248" y="2138501"/>
                  <a:pt x="81664" y="2151529"/>
                </a:cubicBezTo>
                <a:cubicBezTo>
                  <a:pt x="46517" y="2233538"/>
                  <a:pt x="59154" y="2178720"/>
                  <a:pt x="27876" y="2272553"/>
                </a:cubicBezTo>
                <a:cubicBezTo>
                  <a:pt x="22032" y="2290086"/>
                  <a:pt x="19506" y="2308571"/>
                  <a:pt x="14429" y="2326341"/>
                </a:cubicBezTo>
                <a:cubicBezTo>
                  <a:pt x="10535" y="2339970"/>
                  <a:pt x="3312" y="2352700"/>
                  <a:pt x="982" y="2366682"/>
                </a:cubicBezTo>
                <a:cubicBezTo>
                  <a:pt x="-1229" y="2379946"/>
                  <a:pt x="982" y="2393576"/>
                  <a:pt x="982" y="2407023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olný tvar 35"/>
          <p:cNvSpPr/>
          <p:nvPr/>
        </p:nvSpPr>
        <p:spPr>
          <a:xfrm>
            <a:off x="5620871" y="3106271"/>
            <a:ext cx="1949823" cy="860611"/>
          </a:xfrm>
          <a:custGeom>
            <a:avLst/>
            <a:gdLst>
              <a:gd name="connsiteX0" fmla="*/ 0 w 1949823"/>
              <a:gd name="connsiteY0" fmla="*/ 860611 h 860611"/>
              <a:gd name="connsiteX1" fmla="*/ 174811 w 1949823"/>
              <a:gd name="connsiteY1" fmla="*/ 847164 h 860611"/>
              <a:gd name="connsiteX2" fmla="*/ 457200 w 1949823"/>
              <a:gd name="connsiteY2" fmla="*/ 739588 h 860611"/>
              <a:gd name="connsiteX3" fmla="*/ 564776 w 1949823"/>
              <a:gd name="connsiteY3" fmla="*/ 712694 h 860611"/>
              <a:gd name="connsiteX4" fmla="*/ 658905 w 1949823"/>
              <a:gd name="connsiteY4" fmla="*/ 658905 h 860611"/>
              <a:gd name="connsiteX5" fmla="*/ 806823 w 1949823"/>
              <a:gd name="connsiteY5" fmla="*/ 605117 h 860611"/>
              <a:gd name="connsiteX6" fmla="*/ 887505 w 1949823"/>
              <a:gd name="connsiteY6" fmla="*/ 591670 h 860611"/>
              <a:gd name="connsiteX7" fmla="*/ 927847 w 1949823"/>
              <a:gd name="connsiteY7" fmla="*/ 564776 h 860611"/>
              <a:gd name="connsiteX8" fmla="*/ 1035423 w 1949823"/>
              <a:gd name="connsiteY8" fmla="*/ 537882 h 860611"/>
              <a:gd name="connsiteX9" fmla="*/ 1116105 w 1949823"/>
              <a:gd name="connsiteY9" fmla="*/ 484094 h 860611"/>
              <a:gd name="connsiteX10" fmla="*/ 1169894 w 1949823"/>
              <a:gd name="connsiteY10" fmla="*/ 470647 h 860611"/>
              <a:gd name="connsiteX11" fmla="*/ 1277470 w 1949823"/>
              <a:gd name="connsiteY11" fmla="*/ 430305 h 860611"/>
              <a:gd name="connsiteX12" fmla="*/ 1317811 w 1949823"/>
              <a:gd name="connsiteY12" fmla="*/ 403411 h 860611"/>
              <a:gd name="connsiteX13" fmla="*/ 1371600 w 1949823"/>
              <a:gd name="connsiteY13" fmla="*/ 376517 h 860611"/>
              <a:gd name="connsiteX14" fmla="*/ 1411941 w 1949823"/>
              <a:gd name="connsiteY14" fmla="*/ 349623 h 860611"/>
              <a:gd name="connsiteX15" fmla="*/ 1465729 w 1949823"/>
              <a:gd name="connsiteY15" fmla="*/ 322729 h 860611"/>
              <a:gd name="connsiteX16" fmla="*/ 1519517 w 1949823"/>
              <a:gd name="connsiteY16" fmla="*/ 282388 h 860611"/>
              <a:gd name="connsiteX17" fmla="*/ 1559858 w 1949823"/>
              <a:gd name="connsiteY17" fmla="*/ 255494 h 860611"/>
              <a:gd name="connsiteX18" fmla="*/ 1613647 w 1949823"/>
              <a:gd name="connsiteY18" fmla="*/ 215153 h 860611"/>
              <a:gd name="connsiteX19" fmla="*/ 1640541 w 1949823"/>
              <a:gd name="connsiteY19" fmla="*/ 188258 h 860611"/>
              <a:gd name="connsiteX20" fmla="*/ 1694329 w 1949823"/>
              <a:gd name="connsiteY20" fmla="*/ 161364 h 860611"/>
              <a:gd name="connsiteX21" fmla="*/ 1788458 w 1949823"/>
              <a:gd name="connsiteY21" fmla="*/ 121023 h 860611"/>
              <a:gd name="connsiteX22" fmla="*/ 1855694 w 1949823"/>
              <a:gd name="connsiteY22" fmla="*/ 80682 h 860611"/>
              <a:gd name="connsiteX23" fmla="*/ 1896035 w 1949823"/>
              <a:gd name="connsiteY23" fmla="*/ 40341 h 860611"/>
              <a:gd name="connsiteX24" fmla="*/ 1949823 w 1949823"/>
              <a:gd name="connsiteY24" fmla="*/ 0 h 8606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949823" h="860611">
                <a:moveTo>
                  <a:pt x="0" y="860611"/>
                </a:moveTo>
                <a:cubicBezTo>
                  <a:pt x="58270" y="856129"/>
                  <a:pt x="117666" y="859409"/>
                  <a:pt x="174811" y="847164"/>
                </a:cubicBezTo>
                <a:cubicBezTo>
                  <a:pt x="552758" y="766176"/>
                  <a:pt x="250456" y="813425"/>
                  <a:pt x="457200" y="739588"/>
                </a:cubicBezTo>
                <a:cubicBezTo>
                  <a:pt x="492009" y="727156"/>
                  <a:pt x="529711" y="724382"/>
                  <a:pt x="564776" y="712694"/>
                </a:cubicBezTo>
                <a:cubicBezTo>
                  <a:pt x="635508" y="689117"/>
                  <a:pt x="599879" y="688418"/>
                  <a:pt x="658905" y="658905"/>
                </a:cubicBezTo>
                <a:cubicBezTo>
                  <a:pt x="685637" y="645539"/>
                  <a:pt x="781722" y="611392"/>
                  <a:pt x="806823" y="605117"/>
                </a:cubicBezTo>
                <a:cubicBezTo>
                  <a:pt x="833274" y="598504"/>
                  <a:pt x="860611" y="596152"/>
                  <a:pt x="887505" y="591670"/>
                </a:cubicBezTo>
                <a:cubicBezTo>
                  <a:pt x="900952" y="582705"/>
                  <a:pt x="912714" y="570451"/>
                  <a:pt x="927847" y="564776"/>
                </a:cubicBezTo>
                <a:cubicBezTo>
                  <a:pt x="964529" y="551020"/>
                  <a:pt x="1000968" y="557024"/>
                  <a:pt x="1035423" y="537882"/>
                </a:cubicBezTo>
                <a:cubicBezTo>
                  <a:pt x="1063678" y="522185"/>
                  <a:pt x="1084747" y="491933"/>
                  <a:pt x="1116105" y="484094"/>
                </a:cubicBezTo>
                <a:cubicBezTo>
                  <a:pt x="1134035" y="479612"/>
                  <a:pt x="1152124" y="475724"/>
                  <a:pt x="1169894" y="470647"/>
                </a:cubicBezTo>
                <a:cubicBezTo>
                  <a:pt x="1197052" y="462888"/>
                  <a:pt x="1258521" y="439780"/>
                  <a:pt x="1277470" y="430305"/>
                </a:cubicBezTo>
                <a:cubicBezTo>
                  <a:pt x="1291925" y="423077"/>
                  <a:pt x="1303779" y="411429"/>
                  <a:pt x="1317811" y="403411"/>
                </a:cubicBezTo>
                <a:cubicBezTo>
                  <a:pt x="1335216" y="393466"/>
                  <a:pt x="1354195" y="386462"/>
                  <a:pt x="1371600" y="376517"/>
                </a:cubicBezTo>
                <a:cubicBezTo>
                  <a:pt x="1385632" y="368499"/>
                  <a:pt x="1397909" y="357641"/>
                  <a:pt x="1411941" y="349623"/>
                </a:cubicBezTo>
                <a:cubicBezTo>
                  <a:pt x="1429345" y="339678"/>
                  <a:pt x="1448730" y="333353"/>
                  <a:pt x="1465729" y="322729"/>
                </a:cubicBezTo>
                <a:cubicBezTo>
                  <a:pt x="1484734" y="310851"/>
                  <a:pt x="1501280" y="295415"/>
                  <a:pt x="1519517" y="282388"/>
                </a:cubicBezTo>
                <a:cubicBezTo>
                  <a:pt x="1532668" y="272994"/>
                  <a:pt x="1546707" y="264887"/>
                  <a:pt x="1559858" y="255494"/>
                </a:cubicBezTo>
                <a:cubicBezTo>
                  <a:pt x="1578095" y="242467"/>
                  <a:pt x="1596430" y="229501"/>
                  <a:pt x="1613647" y="215153"/>
                </a:cubicBezTo>
                <a:cubicBezTo>
                  <a:pt x="1623387" y="207037"/>
                  <a:pt x="1629992" y="195291"/>
                  <a:pt x="1640541" y="188258"/>
                </a:cubicBezTo>
                <a:cubicBezTo>
                  <a:pt x="1657220" y="177139"/>
                  <a:pt x="1676925" y="171309"/>
                  <a:pt x="1694329" y="161364"/>
                </a:cubicBezTo>
                <a:cubicBezTo>
                  <a:pt x="1766556" y="120091"/>
                  <a:pt x="1700112" y="143109"/>
                  <a:pt x="1788458" y="121023"/>
                </a:cubicBezTo>
                <a:cubicBezTo>
                  <a:pt x="1872222" y="37262"/>
                  <a:pt x="1750951" y="150511"/>
                  <a:pt x="1855694" y="80682"/>
                </a:cubicBezTo>
                <a:cubicBezTo>
                  <a:pt x="1871517" y="70133"/>
                  <a:pt x="1880212" y="50890"/>
                  <a:pt x="1896035" y="40341"/>
                </a:cubicBezTo>
                <a:cubicBezTo>
                  <a:pt x="1958347" y="-1200"/>
                  <a:pt x="1921225" y="57196"/>
                  <a:pt x="1949823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olný tvar 37"/>
          <p:cNvSpPr/>
          <p:nvPr/>
        </p:nvSpPr>
        <p:spPr>
          <a:xfrm>
            <a:off x="2070847" y="2944120"/>
            <a:ext cx="1277471" cy="1668221"/>
          </a:xfrm>
          <a:custGeom>
            <a:avLst/>
            <a:gdLst>
              <a:gd name="connsiteX0" fmla="*/ 1277471 w 1277471"/>
              <a:gd name="connsiteY0" fmla="*/ 1668221 h 1668221"/>
              <a:gd name="connsiteX1" fmla="*/ 1250577 w 1277471"/>
              <a:gd name="connsiteY1" fmla="*/ 1560645 h 1668221"/>
              <a:gd name="connsiteX2" fmla="*/ 1210235 w 1277471"/>
              <a:gd name="connsiteY2" fmla="*/ 1493409 h 1668221"/>
              <a:gd name="connsiteX3" fmla="*/ 1196788 w 1277471"/>
              <a:gd name="connsiteY3" fmla="*/ 1453068 h 1668221"/>
              <a:gd name="connsiteX4" fmla="*/ 1129553 w 1277471"/>
              <a:gd name="connsiteY4" fmla="*/ 1358939 h 1668221"/>
              <a:gd name="connsiteX5" fmla="*/ 1089212 w 1277471"/>
              <a:gd name="connsiteY5" fmla="*/ 1291704 h 1668221"/>
              <a:gd name="connsiteX6" fmla="*/ 1048871 w 1277471"/>
              <a:gd name="connsiteY6" fmla="*/ 1211021 h 1668221"/>
              <a:gd name="connsiteX7" fmla="*/ 1008529 w 1277471"/>
              <a:gd name="connsiteY7" fmla="*/ 1143786 h 1668221"/>
              <a:gd name="connsiteX8" fmla="*/ 968188 w 1277471"/>
              <a:gd name="connsiteY8" fmla="*/ 1063104 h 1668221"/>
              <a:gd name="connsiteX9" fmla="*/ 820271 w 1277471"/>
              <a:gd name="connsiteY9" fmla="*/ 888292 h 1668221"/>
              <a:gd name="connsiteX10" fmla="*/ 766482 w 1277471"/>
              <a:gd name="connsiteY10" fmla="*/ 807609 h 1668221"/>
              <a:gd name="connsiteX11" fmla="*/ 726141 w 1277471"/>
              <a:gd name="connsiteY11" fmla="*/ 740374 h 1668221"/>
              <a:gd name="connsiteX12" fmla="*/ 672353 w 1277471"/>
              <a:gd name="connsiteY12" fmla="*/ 673139 h 1668221"/>
              <a:gd name="connsiteX13" fmla="*/ 578224 w 1277471"/>
              <a:gd name="connsiteY13" fmla="*/ 552115 h 1668221"/>
              <a:gd name="connsiteX14" fmla="*/ 510988 w 1277471"/>
              <a:gd name="connsiteY14" fmla="*/ 444539 h 1668221"/>
              <a:gd name="connsiteX15" fmla="*/ 497541 w 1277471"/>
              <a:gd name="connsiteY15" fmla="*/ 404198 h 1668221"/>
              <a:gd name="connsiteX16" fmla="*/ 430306 w 1277471"/>
              <a:gd name="connsiteY16" fmla="*/ 336962 h 1668221"/>
              <a:gd name="connsiteX17" fmla="*/ 416859 w 1277471"/>
              <a:gd name="connsiteY17" fmla="*/ 283174 h 1668221"/>
              <a:gd name="connsiteX18" fmla="*/ 376518 w 1277471"/>
              <a:gd name="connsiteY18" fmla="*/ 256280 h 1668221"/>
              <a:gd name="connsiteX19" fmla="*/ 336177 w 1277471"/>
              <a:gd name="connsiteY19" fmla="*/ 215939 h 1668221"/>
              <a:gd name="connsiteX20" fmla="*/ 295835 w 1277471"/>
              <a:gd name="connsiteY20" fmla="*/ 189045 h 1668221"/>
              <a:gd name="connsiteX21" fmla="*/ 255494 w 1277471"/>
              <a:gd name="connsiteY21" fmla="*/ 148704 h 1668221"/>
              <a:gd name="connsiteX22" fmla="*/ 215153 w 1277471"/>
              <a:gd name="connsiteY22" fmla="*/ 135256 h 1668221"/>
              <a:gd name="connsiteX23" fmla="*/ 174812 w 1277471"/>
              <a:gd name="connsiteY23" fmla="*/ 108362 h 1668221"/>
              <a:gd name="connsiteX24" fmla="*/ 161365 w 1277471"/>
              <a:gd name="connsiteY24" fmla="*/ 68021 h 1668221"/>
              <a:gd name="connsiteX25" fmla="*/ 121024 w 1277471"/>
              <a:gd name="connsiteY25" fmla="*/ 41127 h 1668221"/>
              <a:gd name="connsiteX26" fmla="*/ 94129 w 1277471"/>
              <a:gd name="connsiteY26" fmla="*/ 14233 h 1668221"/>
              <a:gd name="connsiteX27" fmla="*/ 0 w 1277471"/>
              <a:gd name="connsiteY27" fmla="*/ 786 h 16682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277471" h="1668221">
                <a:moveTo>
                  <a:pt x="1277471" y="1668221"/>
                </a:moveTo>
                <a:cubicBezTo>
                  <a:pt x="1272357" y="1642649"/>
                  <a:pt x="1264360" y="1588211"/>
                  <a:pt x="1250577" y="1560645"/>
                </a:cubicBezTo>
                <a:cubicBezTo>
                  <a:pt x="1238888" y="1537268"/>
                  <a:pt x="1221924" y="1516786"/>
                  <a:pt x="1210235" y="1493409"/>
                </a:cubicBezTo>
                <a:cubicBezTo>
                  <a:pt x="1203896" y="1480731"/>
                  <a:pt x="1203127" y="1465746"/>
                  <a:pt x="1196788" y="1453068"/>
                </a:cubicBezTo>
                <a:cubicBezTo>
                  <a:pt x="1184760" y="1429013"/>
                  <a:pt x="1141735" y="1377212"/>
                  <a:pt x="1129553" y="1358939"/>
                </a:cubicBezTo>
                <a:cubicBezTo>
                  <a:pt x="1115055" y="1337192"/>
                  <a:pt x="1101727" y="1314649"/>
                  <a:pt x="1089212" y="1291704"/>
                </a:cubicBezTo>
                <a:cubicBezTo>
                  <a:pt x="1074814" y="1265307"/>
                  <a:pt x="1063270" y="1237418"/>
                  <a:pt x="1048871" y="1211021"/>
                </a:cubicBezTo>
                <a:cubicBezTo>
                  <a:pt x="1036355" y="1188076"/>
                  <a:pt x="1021045" y="1166731"/>
                  <a:pt x="1008529" y="1143786"/>
                </a:cubicBezTo>
                <a:cubicBezTo>
                  <a:pt x="994131" y="1117389"/>
                  <a:pt x="986025" y="1087311"/>
                  <a:pt x="968188" y="1063104"/>
                </a:cubicBezTo>
                <a:cubicBezTo>
                  <a:pt x="922908" y="1001653"/>
                  <a:pt x="862612" y="951804"/>
                  <a:pt x="820271" y="888292"/>
                </a:cubicBezTo>
                <a:cubicBezTo>
                  <a:pt x="802341" y="861398"/>
                  <a:pt x="783835" y="834879"/>
                  <a:pt x="766482" y="807609"/>
                </a:cubicBezTo>
                <a:cubicBezTo>
                  <a:pt x="752450" y="785559"/>
                  <a:pt x="741129" y="761786"/>
                  <a:pt x="726141" y="740374"/>
                </a:cubicBezTo>
                <a:cubicBezTo>
                  <a:pt x="709682" y="716861"/>
                  <a:pt x="687762" y="697353"/>
                  <a:pt x="672353" y="673139"/>
                </a:cubicBezTo>
                <a:cubicBezTo>
                  <a:pt x="595712" y="552702"/>
                  <a:pt x="675653" y="625187"/>
                  <a:pt x="578224" y="552115"/>
                </a:cubicBezTo>
                <a:cubicBezTo>
                  <a:pt x="507828" y="376131"/>
                  <a:pt x="597105" y="573714"/>
                  <a:pt x="510988" y="444539"/>
                </a:cubicBezTo>
                <a:cubicBezTo>
                  <a:pt x="503125" y="432745"/>
                  <a:pt x="506046" y="415538"/>
                  <a:pt x="497541" y="404198"/>
                </a:cubicBezTo>
                <a:cubicBezTo>
                  <a:pt x="478524" y="378842"/>
                  <a:pt x="452718" y="359374"/>
                  <a:pt x="430306" y="336962"/>
                </a:cubicBezTo>
                <a:cubicBezTo>
                  <a:pt x="425824" y="319033"/>
                  <a:pt x="427110" y="298551"/>
                  <a:pt x="416859" y="283174"/>
                </a:cubicBezTo>
                <a:cubicBezTo>
                  <a:pt x="407894" y="269727"/>
                  <a:pt x="388933" y="266626"/>
                  <a:pt x="376518" y="256280"/>
                </a:cubicBezTo>
                <a:cubicBezTo>
                  <a:pt x="361909" y="244106"/>
                  <a:pt x="350786" y="228113"/>
                  <a:pt x="336177" y="215939"/>
                </a:cubicBezTo>
                <a:cubicBezTo>
                  <a:pt x="323761" y="205593"/>
                  <a:pt x="308251" y="199391"/>
                  <a:pt x="295835" y="189045"/>
                </a:cubicBezTo>
                <a:cubicBezTo>
                  <a:pt x="281226" y="176871"/>
                  <a:pt x="271317" y="159253"/>
                  <a:pt x="255494" y="148704"/>
                </a:cubicBezTo>
                <a:cubicBezTo>
                  <a:pt x="243700" y="140841"/>
                  <a:pt x="227831" y="141595"/>
                  <a:pt x="215153" y="135256"/>
                </a:cubicBezTo>
                <a:cubicBezTo>
                  <a:pt x="200698" y="128028"/>
                  <a:pt x="188259" y="117327"/>
                  <a:pt x="174812" y="108362"/>
                </a:cubicBezTo>
                <a:cubicBezTo>
                  <a:pt x="170330" y="94915"/>
                  <a:pt x="170220" y="79089"/>
                  <a:pt x="161365" y="68021"/>
                </a:cubicBezTo>
                <a:cubicBezTo>
                  <a:pt x="151269" y="55401"/>
                  <a:pt x="133644" y="51223"/>
                  <a:pt x="121024" y="41127"/>
                </a:cubicBezTo>
                <a:cubicBezTo>
                  <a:pt x="111124" y="33207"/>
                  <a:pt x="105001" y="20756"/>
                  <a:pt x="94129" y="14233"/>
                </a:cubicBezTo>
                <a:cubicBezTo>
                  <a:pt x="62267" y="-4884"/>
                  <a:pt x="35722" y="786"/>
                  <a:pt x="0" y="78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olný tvar 38"/>
          <p:cNvSpPr/>
          <p:nvPr/>
        </p:nvSpPr>
        <p:spPr>
          <a:xfrm>
            <a:off x="5647765" y="5217459"/>
            <a:ext cx="2097741" cy="861951"/>
          </a:xfrm>
          <a:custGeom>
            <a:avLst/>
            <a:gdLst>
              <a:gd name="connsiteX0" fmla="*/ 0 w 2097741"/>
              <a:gd name="connsiteY0" fmla="*/ 0 h 861951"/>
              <a:gd name="connsiteX1" fmla="*/ 53788 w 2097741"/>
              <a:gd name="connsiteY1" fmla="*/ 67235 h 861951"/>
              <a:gd name="connsiteX2" fmla="*/ 107576 w 2097741"/>
              <a:gd name="connsiteY2" fmla="*/ 94129 h 861951"/>
              <a:gd name="connsiteX3" fmla="*/ 188259 w 2097741"/>
              <a:gd name="connsiteY3" fmla="*/ 147917 h 861951"/>
              <a:gd name="connsiteX4" fmla="*/ 309282 w 2097741"/>
              <a:gd name="connsiteY4" fmla="*/ 228600 h 861951"/>
              <a:gd name="connsiteX5" fmla="*/ 443753 w 2097741"/>
              <a:gd name="connsiteY5" fmla="*/ 268941 h 861951"/>
              <a:gd name="connsiteX6" fmla="*/ 699247 w 2097741"/>
              <a:gd name="connsiteY6" fmla="*/ 376517 h 861951"/>
              <a:gd name="connsiteX7" fmla="*/ 874059 w 2097741"/>
              <a:gd name="connsiteY7" fmla="*/ 470647 h 861951"/>
              <a:gd name="connsiteX8" fmla="*/ 1075764 w 2097741"/>
              <a:gd name="connsiteY8" fmla="*/ 537882 h 861951"/>
              <a:gd name="connsiteX9" fmla="*/ 1250576 w 2097741"/>
              <a:gd name="connsiteY9" fmla="*/ 605117 h 861951"/>
              <a:gd name="connsiteX10" fmla="*/ 1304364 w 2097741"/>
              <a:gd name="connsiteY10" fmla="*/ 632012 h 861951"/>
              <a:gd name="connsiteX11" fmla="*/ 1411941 w 2097741"/>
              <a:gd name="connsiteY11" fmla="*/ 699247 h 861951"/>
              <a:gd name="connsiteX12" fmla="*/ 1519517 w 2097741"/>
              <a:gd name="connsiteY12" fmla="*/ 726141 h 861951"/>
              <a:gd name="connsiteX13" fmla="*/ 1586753 w 2097741"/>
              <a:gd name="connsiteY13" fmla="*/ 753035 h 861951"/>
              <a:gd name="connsiteX14" fmla="*/ 1761564 w 2097741"/>
              <a:gd name="connsiteY14" fmla="*/ 766482 h 861951"/>
              <a:gd name="connsiteX15" fmla="*/ 1815353 w 2097741"/>
              <a:gd name="connsiteY15" fmla="*/ 779929 h 861951"/>
              <a:gd name="connsiteX16" fmla="*/ 1922929 w 2097741"/>
              <a:gd name="connsiteY16" fmla="*/ 820270 h 861951"/>
              <a:gd name="connsiteX17" fmla="*/ 1949823 w 2097741"/>
              <a:gd name="connsiteY17" fmla="*/ 847165 h 861951"/>
              <a:gd name="connsiteX18" fmla="*/ 2097741 w 2097741"/>
              <a:gd name="connsiteY18" fmla="*/ 860612 h 861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097741" h="861951">
                <a:moveTo>
                  <a:pt x="0" y="0"/>
                </a:moveTo>
                <a:cubicBezTo>
                  <a:pt x="17929" y="22412"/>
                  <a:pt x="32188" y="48335"/>
                  <a:pt x="53788" y="67235"/>
                </a:cubicBezTo>
                <a:cubicBezTo>
                  <a:pt x="68874" y="80435"/>
                  <a:pt x="90387" y="83816"/>
                  <a:pt x="107576" y="94129"/>
                </a:cubicBezTo>
                <a:cubicBezTo>
                  <a:pt x="135293" y="110759"/>
                  <a:pt x="162745" y="128073"/>
                  <a:pt x="188259" y="147917"/>
                </a:cubicBezTo>
                <a:cubicBezTo>
                  <a:pt x="262575" y="205719"/>
                  <a:pt x="191488" y="185766"/>
                  <a:pt x="309282" y="228600"/>
                </a:cubicBezTo>
                <a:cubicBezTo>
                  <a:pt x="483991" y="292130"/>
                  <a:pt x="266788" y="185664"/>
                  <a:pt x="443753" y="268941"/>
                </a:cubicBezTo>
                <a:cubicBezTo>
                  <a:pt x="860051" y="464845"/>
                  <a:pt x="424796" y="278498"/>
                  <a:pt x="699247" y="376517"/>
                </a:cubicBezTo>
                <a:cubicBezTo>
                  <a:pt x="895567" y="446632"/>
                  <a:pt x="696342" y="381789"/>
                  <a:pt x="874059" y="470647"/>
                </a:cubicBezTo>
                <a:cubicBezTo>
                  <a:pt x="962947" y="515091"/>
                  <a:pt x="986769" y="506734"/>
                  <a:pt x="1075764" y="537882"/>
                </a:cubicBezTo>
                <a:cubicBezTo>
                  <a:pt x="1134691" y="558506"/>
                  <a:pt x="1194736" y="577196"/>
                  <a:pt x="1250576" y="605117"/>
                </a:cubicBezTo>
                <a:cubicBezTo>
                  <a:pt x="1268505" y="614082"/>
                  <a:pt x="1287049" y="621911"/>
                  <a:pt x="1304364" y="632012"/>
                </a:cubicBezTo>
                <a:cubicBezTo>
                  <a:pt x="1340890" y="653319"/>
                  <a:pt x="1370917" y="688991"/>
                  <a:pt x="1411941" y="699247"/>
                </a:cubicBezTo>
                <a:cubicBezTo>
                  <a:pt x="1447800" y="708212"/>
                  <a:pt x="1485198" y="712414"/>
                  <a:pt x="1519517" y="726141"/>
                </a:cubicBezTo>
                <a:cubicBezTo>
                  <a:pt x="1541929" y="735106"/>
                  <a:pt x="1562943" y="749067"/>
                  <a:pt x="1586753" y="753035"/>
                </a:cubicBezTo>
                <a:cubicBezTo>
                  <a:pt x="1644400" y="762643"/>
                  <a:pt x="1703294" y="762000"/>
                  <a:pt x="1761564" y="766482"/>
                </a:cubicBezTo>
                <a:cubicBezTo>
                  <a:pt x="1779494" y="770964"/>
                  <a:pt x="1798048" y="773440"/>
                  <a:pt x="1815353" y="779929"/>
                </a:cubicBezTo>
                <a:cubicBezTo>
                  <a:pt x="1955993" y="832669"/>
                  <a:pt x="1784860" y="785753"/>
                  <a:pt x="1922929" y="820270"/>
                </a:cubicBezTo>
                <a:cubicBezTo>
                  <a:pt x="1931894" y="829235"/>
                  <a:pt x="1938483" y="841495"/>
                  <a:pt x="1949823" y="847165"/>
                </a:cubicBezTo>
                <a:cubicBezTo>
                  <a:pt x="1991936" y="868222"/>
                  <a:pt x="2056631" y="860612"/>
                  <a:pt x="2097741" y="860612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olný tvar 39"/>
          <p:cNvSpPr/>
          <p:nvPr/>
        </p:nvSpPr>
        <p:spPr>
          <a:xfrm>
            <a:off x="2043953" y="4490835"/>
            <a:ext cx="1398494" cy="1358636"/>
          </a:xfrm>
          <a:custGeom>
            <a:avLst/>
            <a:gdLst>
              <a:gd name="connsiteX0" fmla="*/ 1398494 w 1398494"/>
              <a:gd name="connsiteY0" fmla="*/ 1358636 h 1358636"/>
              <a:gd name="connsiteX1" fmla="*/ 1264023 w 1398494"/>
              <a:gd name="connsiteY1" fmla="*/ 1170377 h 1358636"/>
              <a:gd name="connsiteX2" fmla="*/ 1223682 w 1398494"/>
              <a:gd name="connsiteY2" fmla="*/ 1130036 h 1358636"/>
              <a:gd name="connsiteX3" fmla="*/ 1183341 w 1398494"/>
              <a:gd name="connsiteY3" fmla="*/ 1103141 h 1358636"/>
              <a:gd name="connsiteX4" fmla="*/ 1116106 w 1398494"/>
              <a:gd name="connsiteY4" fmla="*/ 1035906 h 1358636"/>
              <a:gd name="connsiteX5" fmla="*/ 1089212 w 1398494"/>
              <a:gd name="connsiteY5" fmla="*/ 982118 h 1358636"/>
              <a:gd name="connsiteX6" fmla="*/ 1048871 w 1398494"/>
              <a:gd name="connsiteY6" fmla="*/ 928330 h 1358636"/>
              <a:gd name="connsiteX7" fmla="*/ 1008529 w 1398494"/>
              <a:gd name="connsiteY7" fmla="*/ 861094 h 1358636"/>
              <a:gd name="connsiteX8" fmla="*/ 954741 w 1398494"/>
              <a:gd name="connsiteY8" fmla="*/ 807306 h 1358636"/>
              <a:gd name="connsiteX9" fmla="*/ 914400 w 1398494"/>
              <a:gd name="connsiteY9" fmla="*/ 740071 h 1358636"/>
              <a:gd name="connsiteX10" fmla="*/ 793376 w 1398494"/>
              <a:gd name="connsiteY10" fmla="*/ 592153 h 1358636"/>
              <a:gd name="connsiteX11" fmla="*/ 632012 w 1398494"/>
              <a:gd name="connsiteY11" fmla="*/ 417341 h 1358636"/>
              <a:gd name="connsiteX12" fmla="*/ 524435 w 1398494"/>
              <a:gd name="connsiteY12" fmla="*/ 336659 h 1358636"/>
              <a:gd name="connsiteX13" fmla="*/ 484094 w 1398494"/>
              <a:gd name="connsiteY13" fmla="*/ 296318 h 1358636"/>
              <a:gd name="connsiteX14" fmla="*/ 403412 w 1398494"/>
              <a:gd name="connsiteY14" fmla="*/ 255977 h 1358636"/>
              <a:gd name="connsiteX15" fmla="*/ 336176 w 1398494"/>
              <a:gd name="connsiteY15" fmla="*/ 215636 h 1358636"/>
              <a:gd name="connsiteX16" fmla="*/ 295835 w 1398494"/>
              <a:gd name="connsiteY16" fmla="*/ 188741 h 1358636"/>
              <a:gd name="connsiteX17" fmla="*/ 242047 w 1398494"/>
              <a:gd name="connsiteY17" fmla="*/ 148400 h 1358636"/>
              <a:gd name="connsiteX18" fmla="*/ 201706 w 1398494"/>
              <a:gd name="connsiteY18" fmla="*/ 134953 h 1358636"/>
              <a:gd name="connsiteX19" fmla="*/ 134471 w 1398494"/>
              <a:gd name="connsiteY19" fmla="*/ 54271 h 1358636"/>
              <a:gd name="connsiteX20" fmla="*/ 94129 w 1398494"/>
              <a:gd name="connsiteY20" fmla="*/ 40824 h 1358636"/>
              <a:gd name="connsiteX21" fmla="*/ 13447 w 1398494"/>
              <a:gd name="connsiteY21" fmla="*/ 483 h 1358636"/>
              <a:gd name="connsiteX22" fmla="*/ 0 w 1398494"/>
              <a:gd name="connsiteY22" fmla="*/ 483 h 13586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98494" h="1358636">
                <a:moveTo>
                  <a:pt x="1398494" y="1358636"/>
                </a:moveTo>
                <a:cubicBezTo>
                  <a:pt x="1356005" y="1287820"/>
                  <a:pt x="1326985" y="1233339"/>
                  <a:pt x="1264023" y="1170377"/>
                </a:cubicBezTo>
                <a:cubicBezTo>
                  <a:pt x="1250576" y="1156930"/>
                  <a:pt x="1238291" y="1142210"/>
                  <a:pt x="1223682" y="1130036"/>
                </a:cubicBezTo>
                <a:cubicBezTo>
                  <a:pt x="1211266" y="1119690"/>
                  <a:pt x="1196788" y="1112106"/>
                  <a:pt x="1183341" y="1103141"/>
                </a:cubicBezTo>
                <a:cubicBezTo>
                  <a:pt x="1051859" y="905918"/>
                  <a:pt x="1265517" y="1215199"/>
                  <a:pt x="1116106" y="1035906"/>
                </a:cubicBezTo>
                <a:cubicBezTo>
                  <a:pt x="1103273" y="1020507"/>
                  <a:pt x="1099836" y="999117"/>
                  <a:pt x="1089212" y="982118"/>
                </a:cubicBezTo>
                <a:cubicBezTo>
                  <a:pt x="1077334" y="963113"/>
                  <a:pt x="1061303" y="946978"/>
                  <a:pt x="1048871" y="928330"/>
                </a:cubicBezTo>
                <a:cubicBezTo>
                  <a:pt x="1034373" y="906583"/>
                  <a:pt x="1024575" y="881725"/>
                  <a:pt x="1008529" y="861094"/>
                </a:cubicBezTo>
                <a:cubicBezTo>
                  <a:pt x="992962" y="841079"/>
                  <a:pt x="970308" y="827321"/>
                  <a:pt x="954741" y="807306"/>
                </a:cubicBezTo>
                <a:cubicBezTo>
                  <a:pt x="938695" y="786675"/>
                  <a:pt x="930082" y="760980"/>
                  <a:pt x="914400" y="740071"/>
                </a:cubicBezTo>
                <a:cubicBezTo>
                  <a:pt x="876176" y="689106"/>
                  <a:pt x="833549" y="641596"/>
                  <a:pt x="793376" y="592153"/>
                </a:cubicBezTo>
                <a:cubicBezTo>
                  <a:pt x="700789" y="478199"/>
                  <a:pt x="772463" y="557792"/>
                  <a:pt x="632012" y="417341"/>
                </a:cubicBezTo>
                <a:cubicBezTo>
                  <a:pt x="554755" y="340084"/>
                  <a:pt x="594844" y="360129"/>
                  <a:pt x="524435" y="336659"/>
                </a:cubicBezTo>
                <a:cubicBezTo>
                  <a:pt x="510988" y="323212"/>
                  <a:pt x="499917" y="306867"/>
                  <a:pt x="484094" y="296318"/>
                </a:cubicBezTo>
                <a:cubicBezTo>
                  <a:pt x="459076" y="279639"/>
                  <a:pt x="429809" y="270375"/>
                  <a:pt x="403412" y="255977"/>
                </a:cubicBezTo>
                <a:cubicBezTo>
                  <a:pt x="380467" y="243462"/>
                  <a:pt x="358340" y="229488"/>
                  <a:pt x="336176" y="215636"/>
                </a:cubicBezTo>
                <a:cubicBezTo>
                  <a:pt x="322471" y="207070"/>
                  <a:pt x="308986" y="198135"/>
                  <a:pt x="295835" y="188741"/>
                </a:cubicBezTo>
                <a:cubicBezTo>
                  <a:pt x="277598" y="175714"/>
                  <a:pt x="261506" y="159519"/>
                  <a:pt x="242047" y="148400"/>
                </a:cubicBezTo>
                <a:cubicBezTo>
                  <a:pt x="229740" y="141368"/>
                  <a:pt x="215153" y="139435"/>
                  <a:pt x="201706" y="134953"/>
                </a:cubicBezTo>
                <a:cubicBezTo>
                  <a:pt x="181862" y="105186"/>
                  <a:pt x="165532" y="74978"/>
                  <a:pt x="134471" y="54271"/>
                </a:cubicBezTo>
                <a:cubicBezTo>
                  <a:pt x="122677" y="46408"/>
                  <a:pt x="107576" y="45306"/>
                  <a:pt x="94129" y="40824"/>
                </a:cubicBezTo>
                <a:cubicBezTo>
                  <a:pt x="54690" y="14531"/>
                  <a:pt x="57985" y="11618"/>
                  <a:pt x="13447" y="483"/>
                </a:cubicBezTo>
                <a:cubicBezTo>
                  <a:pt x="9098" y="-604"/>
                  <a:pt x="4482" y="483"/>
                  <a:pt x="0" y="483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olný tvar 40"/>
          <p:cNvSpPr/>
          <p:nvPr/>
        </p:nvSpPr>
        <p:spPr>
          <a:xfrm>
            <a:off x="6306671" y="3361687"/>
            <a:ext cx="1277470" cy="3052560"/>
          </a:xfrm>
          <a:custGeom>
            <a:avLst/>
            <a:gdLst>
              <a:gd name="connsiteX0" fmla="*/ 0 w 1277470"/>
              <a:gd name="connsiteY0" fmla="*/ 3052560 h 3052560"/>
              <a:gd name="connsiteX1" fmla="*/ 67235 w 1277470"/>
              <a:gd name="connsiteY1" fmla="*/ 2864301 h 3052560"/>
              <a:gd name="connsiteX2" fmla="*/ 80682 w 1277470"/>
              <a:gd name="connsiteY2" fmla="*/ 2783619 h 3052560"/>
              <a:gd name="connsiteX3" fmla="*/ 134470 w 1277470"/>
              <a:gd name="connsiteY3" fmla="*/ 2595360 h 3052560"/>
              <a:gd name="connsiteX4" fmla="*/ 188258 w 1277470"/>
              <a:gd name="connsiteY4" fmla="*/ 2460889 h 3052560"/>
              <a:gd name="connsiteX5" fmla="*/ 215153 w 1277470"/>
              <a:gd name="connsiteY5" fmla="*/ 2272631 h 3052560"/>
              <a:gd name="connsiteX6" fmla="*/ 228600 w 1277470"/>
              <a:gd name="connsiteY6" fmla="*/ 2097819 h 3052560"/>
              <a:gd name="connsiteX7" fmla="*/ 242047 w 1277470"/>
              <a:gd name="connsiteY7" fmla="*/ 2030584 h 3052560"/>
              <a:gd name="connsiteX8" fmla="*/ 268941 w 1277470"/>
              <a:gd name="connsiteY8" fmla="*/ 1869219 h 3052560"/>
              <a:gd name="connsiteX9" fmla="*/ 309282 w 1277470"/>
              <a:gd name="connsiteY9" fmla="*/ 1721301 h 3052560"/>
              <a:gd name="connsiteX10" fmla="*/ 322729 w 1277470"/>
              <a:gd name="connsiteY10" fmla="*/ 1654066 h 3052560"/>
              <a:gd name="connsiteX11" fmla="*/ 389964 w 1277470"/>
              <a:gd name="connsiteY11" fmla="*/ 1506148 h 3052560"/>
              <a:gd name="connsiteX12" fmla="*/ 497541 w 1277470"/>
              <a:gd name="connsiteY12" fmla="*/ 1264101 h 3052560"/>
              <a:gd name="connsiteX13" fmla="*/ 537882 w 1277470"/>
              <a:gd name="connsiteY13" fmla="*/ 1196866 h 3052560"/>
              <a:gd name="connsiteX14" fmla="*/ 591670 w 1277470"/>
              <a:gd name="connsiteY14" fmla="*/ 1156525 h 3052560"/>
              <a:gd name="connsiteX15" fmla="*/ 658905 w 1277470"/>
              <a:gd name="connsiteY15" fmla="*/ 1048948 h 3052560"/>
              <a:gd name="connsiteX16" fmla="*/ 753035 w 1277470"/>
              <a:gd name="connsiteY16" fmla="*/ 914478 h 3052560"/>
              <a:gd name="connsiteX17" fmla="*/ 806823 w 1277470"/>
              <a:gd name="connsiteY17" fmla="*/ 860689 h 3052560"/>
              <a:gd name="connsiteX18" fmla="*/ 874058 w 1277470"/>
              <a:gd name="connsiteY18" fmla="*/ 739666 h 3052560"/>
              <a:gd name="connsiteX19" fmla="*/ 914400 w 1277470"/>
              <a:gd name="connsiteY19" fmla="*/ 699325 h 3052560"/>
              <a:gd name="connsiteX20" fmla="*/ 941294 w 1277470"/>
              <a:gd name="connsiteY20" fmla="*/ 632089 h 3052560"/>
              <a:gd name="connsiteX21" fmla="*/ 1021976 w 1277470"/>
              <a:gd name="connsiteY21" fmla="*/ 497619 h 3052560"/>
              <a:gd name="connsiteX22" fmla="*/ 1035423 w 1277470"/>
              <a:gd name="connsiteY22" fmla="*/ 457278 h 3052560"/>
              <a:gd name="connsiteX23" fmla="*/ 1048870 w 1277470"/>
              <a:gd name="connsiteY23" fmla="*/ 403489 h 3052560"/>
              <a:gd name="connsiteX24" fmla="*/ 1102658 w 1277470"/>
              <a:gd name="connsiteY24" fmla="*/ 322807 h 3052560"/>
              <a:gd name="connsiteX25" fmla="*/ 1143000 w 1277470"/>
              <a:gd name="connsiteY25" fmla="*/ 215231 h 3052560"/>
              <a:gd name="connsiteX26" fmla="*/ 1169894 w 1277470"/>
              <a:gd name="connsiteY26" fmla="*/ 174889 h 3052560"/>
              <a:gd name="connsiteX27" fmla="*/ 1196788 w 1277470"/>
              <a:gd name="connsiteY27" fmla="*/ 121101 h 3052560"/>
              <a:gd name="connsiteX28" fmla="*/ 1223682 w 1277470"/>
              <a:gd name="connsiteY28" fmla="*/ 80760 h 3052560"/>
              <a:gd name="connsiteX29" fmla="*/ 1237129 w 1277470"/>
              <a:gd name="connsiteY29" fmla="*/ 40419 h 3052560"/>
              <a:gd name="connsiteX30" fmla="*/ 1277470 w 1277470"/>
              <a:gd name="connsiteY30" fmla="*/ 78 h 3052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277470" h="3052560">
                <a:moveTo>
                  <a:pt x="0" y="3052560"/>
                </a:moveTo>
                <a:cubicBezTo>
                  <a:pt x="34350" y="2880812"/>
                  <a:pt x="-19487" y="3124468"/>
                  <a:pt x="67235" y="2864301"/>
                </a:cubicBezTo>
                <a:cubicBezTo>
                  <a:pt x="75857" y="2838435"/>
                  <a:pt x="74069" y="2810070"/>
                  <a:pt x="80682" y="2783619"/>
                </a:cubicBezTo>
                <a:cubicBezTo>
                  <a:pt x="96511" y="2720304"/>
                  <a:pt x="110232" y="2655956"/>
                  <a:pt x="134470" y="2595360"/>
                </a:cubicBezTo>
                <a:lnTo>
                  <a:pt x="188258" y="2460889"/>
                </a:lnTo>
                <a:cubicBezTo>
                  <a:pt x="200590" y="2386894"/>
                  <a:pt x="207675" y="2351151"/>
                  <a:pt x="215153" y="2272631"/>
                </a:cubicBezTo>
                <a:cubicBezTo>
                  <a:pt x="220694" y="2214451"/>
                  <a:pt x="222146" y="2155904"/>
                  <a:pt x="228600" y="2097819"/>
                </a:cubicBezTo>
                <a:cubicBezTo>
                  <a:pt x="231124" y="2075103"/>
                  <a:pt x="238075" y="2053092"/>
                  <a:pt x="242047" y="2030584"/>
                </a:cubicBezTo>
                <a:cubicBezTo>
                  <a:pt x="251524" y="1976883"/>
                  <a:pt x="262177" y="1923328"/>
                  <a:pt x="268941" y="1869219"/>
                </a:cubicBezTo>
                <a:cubicBezTo>
                  <a:pt x="284393" y="1745606"/>
                  <a:pt x="262342" y="1791711"/>
                  <a:pt x="309282" y="1721301"/>
                </a:cubicBezTo>
                <a:cubicBezTo>
                  <a:pt x="313764" y="1698889"/>
                  <a:pt x="316162" y="1675958"/>
                  <a:pt x="322729" y="1654066"/>
                </a:cubicBezTo>
                <a:cubicBezTo>
                  <a:pt x="344399" y="1581832"/>
                  <a:pt x="359246" y="1579870"/>
                  <a:pt x="389964" y="1506148"/>
                </a:cubicBezTo>
                <a:cubicBezTo>
                  <a:pt x="453433" y="1353821"/>
                  <a:pt x="366933" y="1481781"/>
                  <a:pt x="497541" y="1264101"/>
                </a:cubicBezTo>
                <a:cubicBezTo>
                  <a:pt x="510988" y="1241689"/>
                  <a:pt x="520671" y="1216536"/>
                  <a:pt x="537882" y="1196866"/>
                </a:cubicBezTo>
                <a:cubicBezTo>
                  <a:pt x="552640" y="1180000"/>
                  <a:pt x="573741" y="1169972"/>
                  <a:pt x="591670" y="1156525"/>
                </a:cubicBezTo>
                <a:cubicBezTo>
                  <a:pt x="644197" y="1051471"/>
                  <a:pt x="589084" y="1153679"/>
                  <a:pt x="658905" y="1048948"/>
                </a:cubicBezTo>
                <a:cubicBezTo>
                  <a:pt x="717220" y="961476"/>
                  <a:pt x="679399" y="997319"/>
                  <a:pt x="753035" y="914478"/>
                </a:cubicBezTo>
                <a:cubicBezTo>
                  <a:pt x="769881" y="895527"/>
                  <a:pt x="791256" y="880704"/>
                  <a:pt x="806823" y="860689"/>
                </a:cubicBezTo>
                <a:cubicBezTo>
                  <a:pt x="952773" y="673037"/>
                  <a:pt x="762387" y="896003"/>
                  <a:pt x="874058" y="739666"/>
                </a:cubicBezTo>
                <a:cubicBezTo>
                  <a:pt x="885112" y="724191"/>
                  <a:pt x="900953" y="712772"/>
                  <a:pt x="914400" y="699325"/>
                </a:cubicBezTo>
                <a:cubicBezTo>
                  <a:pt x="923365" y="676913"/>
                  <a:pt x="929935" y="653388"/>
                  <a:pt x="941294" y="632089"/>
                </a:cubicBezTo>
                <a:cubicBezTo>
                  <a:pt x="965893" y="585966"/>
                  <a:pt x="1005446" y="547209"/>
                  <a:pt x="1021976" y="497619"/>
                </a:cubicBezTo>
                <a:cubicBezTo>
                  <a:pt x="1026458" y="484172"/>
                  <a:pt x="1031529" y="470907"/>
                  <a:pt x="1035423" y="457278"/>
                </a:cubicBezTo>
                <a:cubicBezTo>
                  <a:pt x="1040500" y="439508"/>
                  <a:pt x="1040605" y="420019"/>
                  <a:pt x="1048870" y="403489"/>
                </a:cubicBezTo>
                <a:cubicBezTo>
                  <a:pt x="1063325" y="374579"/>
                  <a:pt x="1092437" y="353471"/>
                  <a:pt x="1102658" y="322807"/>
                </a:cubicBezTo>
                <a:cubicBezTo>
                  <a:pt x="1114297" y="287889"/>
                  <a:pt x="1126918" y="247395"/>
                  <a:pt x="1143000" y="215231"/>
                </a:cubicBezTo>
                <a:cubicBezTo>
                  <a:pt x="1150228" y="200776"/>
                  <a:pt x="1161876" y="188921"/>
                  <a:pt x="1169894" y="174889"/>
                </a:cubicBezTo>
                <a:cubicBezTo>
                  <a:pt x="1179839" y="157484"/>
                  <a:pt x="1186843" y="138505"/>
                  <a:pt x="1196788" y="121101"/>
                </a:cubicBezTo>
                <a:cubicBezTo>
                  <a:pt x="1204806" y="107069"/>
                  <a:pt x="1216454" y="95215"/>
                  <a:pt x="1223682" y="80760"/>
                </a:cubicBezTo>
                <a:cubicBezTo>
                  <a:pt x="1230021" y="68082"/>
                  <a:pt x="1230790" y="53097"/>
                  <a:pt x="1237129" y="40419"/>
                </a:cubicBezTo>
                <a:cubicBezTo>
                  <a:pt x="1259164" y="-3652"/>
                  <a:pt x="1249899" y="78"/>
                  <a:pt x="1277470" y="7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964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467544" y="404664"/>
            <a:ext cx="4248472" cy="2252464"/>
            <a:chOff x="1259632" y="548680"/>
            <a:chExt cx="4248472" cy="2252464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59632" y="1124744"/>
              <a:ext cx="1152144" cy="1676400"/>
            </a:xfrm>
            <a:prstGeom prst="rect">
              <a:avLst/>
            </a:prstGeom>
          </p:spPr>
        </p:pic>
        <p:sp>
          <p:nvSpPr>
            <p:cNvPr id="6" name="Oválný popisek 5"/>
            <p:cNvSpPr/>
            <p:nvPr/>
          </p:nvSpPr>
          <p:spPr>
            <a:xfrm>
              <a:off x="3347864" y="548680"/>
              <a:ext cx="2160240" cy="1152128"/>
            </a:xfrm>
            <a:prstGeom prst="wedgeEllipseCallout">
              <a:avLst>
                <a:gd name="adj1" fmla="val -99577"/>
                <a:gd name="adj2" fmla="val 77673"/>
              </a:avLst>
            </a:prstGeom>
            <a:solidFill>
              <a:srgbClr val="F9F418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rgbClr val="C00000"/>
                  </a:solidFill>
                </a:rPr>
                <a:t>Děkuji za pozornost.</a:t>
              </a:r>
              <a:endParaRPr lang="cs-CZ" sz="2400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4427984" y="3645024"/>
            <a:ext cx="4065285" cy="2395892"/>
            <a:chOff x="3511465" y="3356992"/>
            <a:chExt cx="4065285" cy="2395892"/>
          </a:xfrm>
        </p:grpSpPr>
        <p:grpSp>
          <p:nvGrpSpPr>
            <p:cNvPr id="7" name="Skupina 6"/>
            <p:cNvGrpSpPr/>
            <p:nvPr/>
          </p:nvGrpSpPr>
          <p:grpSpPr>
            <a:xfrm>
              <a:off x="3511465" y="4480326"/>
              <a:ext cx="1833037" cy="1272558"/>
              <a:chOff x="1095785" y="3741236"/>
              <a:chExt cx="2684097" cy="2480046"/>
            </a:xfrm>
          </p:grpSpPr>
          <p:pic>
            <p:nvPicPr>
              <p:cNvPr id="8" name="Obrázek 7"/>
              <p:cNvPicPr>
                <a:picLocks noChangeAspect="1"/>
              </p:cNvPicPr>
              <p:nvPr/>
            </p:nvPicPr>
            <p:blipFill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9856" r="12383" b="13781"/>
              <a:stretch/>
            </p:blipFill>
            <p:spPr>
              <a:xfrm>
                <a:off x="1095785" y="3741236"/>
                <a:ext cx="2684097" cy="2480046"/>
              </a:xfrm>
              <a:prstGeom prst="rect">
                <a:avLst/>
              </a:prstGeom>
            </p:spPr>
          </p:pic>
          <p:sp>
            <p:nvSpPr>
              <p:cNvPr id="9" name="TextovéPole 8"/>
              <p:cNvSpPr txBox="1"/>
              <p:nvPr/>
            </p:nvSpPr>
            <p:spPr>
              <a:xfrm>
                <a:off x="1101332" y="4808705"/>
                <a:ext cx="1998408" cy="12971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FFFF00"/>
                    </a:solidFill>
                  </a:rPr>
                  <a:t>K</a:t>
                </a:r>
                <a:r>
                  <a:rPr lang="cs-CZ" sz="2800" dirty="0" smtClean="0">
                    <a:solidFill>
                      <a:srgbClr val="FFFF00"/>
                    </a:solidFill>
                  </a:rPr>
                  <a:t>uře</a:t>
                </a:r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p:grpSp>
        <p:sp>
          <p:nvSpPr>
            <p:cNvPr id="10" name="Obláček 9"/>
            <p:cNvSpPr/>
            <p:nvPr/>
          </p:nvSpPr>
          <p:spPr>
            <a:xfrm>
              <a:off x="5344502" y="3356992"/>
              <a:ext cx="2232248" cy="967525"/>
            </a:xfrm>
            <a:prstGeom prst="cloudCallout">
              <a:avLst>
                <a:gd name="adj1" fmla="val -58784"/>
                <a:gd name="adj2" fmla="val 112534"/>
              </a:avLst>
            </a:prstGeom>
            <a:solidFill>
              <a:srgbClr val="17F806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2">
                      <a:lumMod val="75000"/>
                    </a:schemeClr>
                  </a:solidFill>
                </a:rPr>
                <a:t>Píp </a:t>
              </a:r>
              <a:r>
                <a:rPr lang="cs-CZ" sz="2400" dirty="0" err="1" smtClean="0">
                  <a:solidFill>
                    <a:schemeClr val="tx2">
                      <a:lumMod val="75000"/>
                    </a:schemeClr>
                  </a:solidFill>
                </a:rPr>
                <a:t>píp</a:t>
              </a:r>
              <a:r>
                <a:rPr lang="cs-CZ" sz="2400" dirty="0" smtClean="0">
                  <a:solidFill>
                    <a:schemeClr val="tx2">
                      <a:lumMod val="75000"/>
                    </a:schemeClr>
                  </a:solidFill>
                </a:rPr>
                <a:t>!</a:t>
              </a:r>
              <a:endParaRPr lang="cs-CZ" sz="2400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47739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1"/>
          </a:xfrm>
        </p:spPr>
        <p:txBody>
          <a:bodyPr>
            <a:normAutofit lnSpcReduction="10000"/>
          </a:bodyPr>
          <a:lstStyle/>
          <a:p>
            <a:r>
              <a:rPr lang="cs-CZ" sz="2000" dirty="0" err="1"/>
              <a:t>Punjabi</a:t>
            </a:r>
            <a:r>
              <a:rPr lang="cs-CZ" sz="2000" dirty="0"/>
              <a:t> </a:t>
            </a:r>
            <a:r>
              <a:rPr lang="cs-CZ" sz="2000" dirty="0" err="1"/>
              <a:t>woman</a:t>
            </a:r>
            <a:r>
              <a:rPr lang="cs-CZ" sz="2000" dirty="0"/>
              <a:t> smile.jpg.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1.6.2007 [cit. 2012-01-28]. Dostupné z: http://en.wikipedia.org/wiki/File:Punjabi_woman_smile.jpg </a:t>
            </a:r>
            <a:endParaRPr lang="cs-CZ" sz="2000" dirty="0" smtClean="0"/>
          </a:p>
          <a:p>
            <a:r>
              <a:rPr lang="cs-CZ" sz="2000" dirty="0" smtClean="0"/>
              <a:t>Freefoto.ca</a:t>
            </a:r>
            <a:r>
              <a:rPr lang="cs-CZ" sz="2000" dirty="0"/>
              <a:t>: </a:t>
            </a:r>
            <a:r>
              <a:rPr lang="cs-CZ" sz="2000" dirty="0" err="1"/>
              <a:t>Flower</a:t>
            </a:r>
            <a:r>
              <a:rPr lang="cs-CZ" sz="2000" dirty="0"/>
              <a:t>/</a:t>
            </a:r>
            <a:r>
              <a:rPr lang="cs-CZ" sz="2000" dirty="0" err="1"/>
              <a:t>Roses</a:t>
            </a:r>
            <a:r>
              <a:rPr lang="cs-CZ" sz="2000" dirty="0"/>
              <a:t>. </a:t>
            </a:r>
            <a:r>
              <a:rPr lang="cs-CZ" sz="2000" i="1" dirty="0" err="1"/>
              <a:t>Freefoto</a:t>
            </a:r>
            <a:r>
              <a:rPr lang="cs-CZ" sz="2000" dirty="0"/>
              <a:t> [online]. 31.12.2001 [cit. 2012-01-28]. Dostupné z: http://freefoto.ca/photos/flower/roses/flower043.jpg.html </a:t>
            </a:r>
            <a:endParaRPr lang="cs-CZ" sz="2000" dirty="0" smtClean="0"/>
          </a:p>
          <a:p>
            <a:r>
              <a:rPr lang="cs-CZ" sz="2000" dirty="0" smtClean="0"/>
              <a:t>A hit song. </a:t>
            </a:r>
            <a:r>
              <a:rPr lang="cs-CZ" sz="2000" dirty="0" err="1" smtClean="0"/>
              <a:t>ZeitNews</a:t>
            </a:r>
            <a:r>
              <a:rPr lang="cs-CZ" sz="2000" dirty="0"/>
              <a:t> </a:t>
            </a:r>
            <a:r>
              <a:rPr lang="cs-CZ" sz="2000" dirty="0" smtClean="0"/>
              <a:t>[online]. 2011 [cit. 2012-01-28]. Dostupné z: http</a:t>
            </a:r>
            <a:r>
              <a:rPr lang="cs-CZ" sz="2000" dirty="0"/>
              <a:t>://www.zeitnews.org/engineering-and-computer-science-research/can-science-predict-a-hit-song.html</a:t>
            </a:r>
          </a:p>
          <a:p>
            <a:r>
              <a:rPr lang="pl-PL" sz="2000" dirty="0" smtClean="0"/>
              <a:t>Hovězí </a:t>
            </a:r>
            <a:r>
              <a:rPr lang="pl-PL" sz="2000" dirty="0"/>
              <a:t>kost. </a:t>
            </a:r>
            <a:r>
              <a:rPr lang="pl-PL" sz="2000" i="1" dirty="0"/>
              <a:t>RAPA - DOG</a:t>
            </a:r>
            <a:r>
              <a:rPr lang="pl-PL" sz="2000" dirty="0"/>
              <a:t> [online]. 2007 [cit. 2012-01-28]. Dostupné z: http://www.rapa-dog.cz/hovezi-kost-bila-1ks-cca-50cm.html </a:t>
            </a:r>
            <a:endParaRPr lang="cs-CZ" sz="2000" dirty="0" smtClean="0"/>
          </a:p>
          <a:p>
            <a:r>
              <a:rPr lang="cs-CZ" sz="2000" i="1" dirty="0"/>
              <a:t>http://office.microsoft.com/cs-cz/images/?CTT=6&amp;ver=14&amp;app=powerpnt.exe</a:t>
            </a:r>
          </a:p>
          <a:p>
            <a:r>
              <a:rPr lang="cs-CZ" sz="2000" i="1" dirty="0"/>
              <a:t>Www.google.cz</a:t>
            </a:r>
            <a:r>
              <a:rPr lang="cs-CZ" sz="2000" dirty="0"/>
              <a:t> [online]. 21.6.2006 [cit. 2011-10-18]. Kuře. Dostupné z WWW: &lt;http://www.moji-littlestpetshop.wbs.cz/pro.html&gt;.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85673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493</TotalTime>
  <Words>584</Words>
  <Application>Microsoft Office PowerPoint</Application>
  <PresentationFormat>Předvádění na obrazovce (4:3)</PresentationFormat>
  <Paragraphs>102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Vzory podstatných jmen rodu ženského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Dočkalová Jana</dc:creator>
  <cp:lastModifiedBy>NTB3</cp:lastModifiedBy>
  <cp:revision>65</cp:revision>
  <cp:lastPrinted>2012-02-09T06:44:39Z</cp:lastPrinted>
  <dcterms:created xsi:type="dcterms:W3CDTF">2011-10-18T13:52:16Z</dcterms:created>
  <dcterms:modified xsi:type="dcterms:W3CDTF">2012-02-27T20:25:39Z</dcterms:modified>
</cp:coreProperties>
</file>