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10"/>
  </p:notesMasterIdLst>
  <p:sldIdLst>
    <p:sldId id="257" r:id="rId2"/>
    <p:sldId id="265" r:id="rId3"/>
    <p:sldId id="275" r:id="rId4"/>
    <p:sldId id="276" r:id="rId5"/>
    <p:sldId id="277" r:id="rId6"/>
    <p:sldId id="278" r:id="rId7"/>
    <p:sldId id="27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24" autoAdjust="0"/>
    <p:restoredTop sz="94660"/>
  </p:normalViewPr>
  <p:slideViewPr>
    <p:cSldViewPr>
      <p:cViewPr varScale="1">
        <p:scale>
          <a:sx n="87" d="100"/>
          <a:sy n="87" d="100"/>
        </p:scale>
        <p:origin x="-13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VY_32_INOVACE_15_PRVOUKA 1. ROČNÍK_POZNÁVÁNÍ HODIN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E5DDDA-A8A7-4C05-811F-FE09FEE6BC37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EFF9BCFC-60A4-4997-A188-9B58EBCDC703}" type="parTrans" cxnId="{2CDDAC71-5D95-463D-A003-D73D68FE4C90}">
      <dgm:prSet/>
      <dgm:spPr/>
      <dgm:t>
        <a:bodyPr/>
        <a:lstStyle/>
        <a:p>
          <a:endParaRPr lang="cs-CZ"/>
        </a:p>
      </dgm:t>
    </dgm:pt>
    <dgm:pt modelId="{587B7491-9524-4DBC-9B8E-1E1EF40E52D4}" type="sibTrans" cxnId="{2CDDAC71-5D95-463D-A003-D73D68FE4C90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Poznávání hodin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8D2D606-3F12-4F75-9412-79374DEE1B02}" type="pres">
      <dgm:prSet presAssocID="{36E5DDDA-A8A7-4C05-811F-FE09FEE6BC37}" presName="vertSpace6" presStyleLbl="node1" presStyleIdx="4" presStyleCnt="6"/>
      <dgm:spPr/>
      <dgm:t>
        <a:bodyPr/>
        <a:lstStyle/>
        <a:p>
          <a:endParaRPr lang="cs-CZ"/>
        </a:p>
      </dgm:t>
    </dgm:pt>
    <dgm:pt modelId="{9031B00F-8C00-41CA-8531-FD7394DF5AD5}" type="pres">
      <dgm:prSet presAssocID="{36E5DDDA-A8A7-4C05-811F-FE09FEE6BC37}" presName="circle6" presStyleLbl="node1" presStyleIdx="5" presStyleCnt="6"/>
      <dgm:spPr/>
      <dgm:t>
        <a:bodyPr/>
        <a:lstStyle/>
        <a:p>
          <a:endParaRPr lang="cs-CZ"/>
        </a:p>
      </dgm:t>
    </dgm:pt>
    <dgm:pt modelId="{7FEEEDBF-0527-4E11-A3A6-F66136B4B35B}" type="pres">
      <dgm:prSet presAssocID="{36E5DDDA-A8A7-4C05-811F-FE09FEE6BC3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B09399-F737-4160-BCC5-287908C9DF02}" type="pres">
      <dgm:prSet presAssocID="{36E5DDDA-A8A7-4C05-811F-FE09FEE6BC3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DAC71-5D95-463D-A003-D73D68FE4C90}" srcId="{757F3AB3-0718-4624-B441-E567A8F0AB56}" destId="{36E5DDDA-A8A7-4C05-811F-FE09FEE6BC37}" srcOrd="5" destOrd="0" parTransId="{EFF9BCFC-60A4-4997-A188-9B58EBCDC703}" sibTransId="{587B7491-9524-4DBC-9B8E-1E1EF40E52D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C4E4A1D9-69A7-42D2-86AD-92DD0F8D7B00}" type="presOf" srcId="{36E5DDDA-A8A7-4C05-811F-FE09FEE6BC37}" destId="{7DB09399-F737-4160-BCC5-287908C9DF0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AFC230-EA69-408B-A1B7-D9081F84CE12}" type="presOf" srcId="{36E5DDDA-A8A7-4C05-811F-FE09FEE6BC37}" destId="{7FEEEDBF-0527-4E11-A3A6-F66136B4B35B}" srcOrd="0" destOrd="0" presId="urn:microsoft.com/office/officeart/2005/8/layout/target3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53EEFB5A-7F0A-4AEB-8BB1-91A306997366}" type="presParOf" srcId="{333A1088-737F-45CB-B68E-254E46348037}" destId="{78D2D606-3F12-4F75-9412-79374DEE1B02}" srcOrd="15" destOrd="0" presId="urn:microsoft.com/office/officeart/2005/8/layout/target3"/>
    <dgm:cxn modelId="{96288147-2258-472A-8372-C0B735628EF3}" type="presParOf" srcId="{333A1088-737F-45CB-B68E-254E46348037}" destId="{9031B00F-8C00-41CA-8531-FD7394DF5AD5}" srcOrd="16" destOrd="0" presId="urn:microsoft.com/office/officeart/2005/8/layout/target3"/>
    <dgm:cxn modelId="{487AF00A-E85F-4521-81B1-D38189FCEE4B}" type="presParOf" srcId="{333A1088-737F-45CB-B68E-254E46348037}" destId="{7FEEEDBF-0527-4E11-A3A6-F66136B4B35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3BC8F471-5722-46E3-BF87-09ED0F57FBB6}" type="presParOf" srcId="{333A1088-737F-45CB-B68E-254E46348037}" destId="{7DB09399-F737-4160-BCC5-287908C9DF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VY_32_INOVACE_15_PRVOUKA 1. ROČNÍK_POZNÁVÁNÍ HODIN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Poznávání hodin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9031B00F-8C00-41CA-8531-FD7394DF5AD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FEEEDBF-0527-4E11-A3A6-F66136B4B35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6398979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       1. </a:t>
            </a:r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k výkladu nového učiva.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11188" y="1052736"/>
            <a:ext cx="13532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Ráno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3" descr="C:\Users\Honza\AppData\Local\Microsoft\Windows\Temporary Internet Files\Content.IE5\P955B1X4\MC900198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61221"/>
            <a:ext cx="1999971" cy="172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1907704" y="2276872"/>
            <a:ext cx="3240360" cy="309634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8532" y="244494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26687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26089" y="31494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62758" y="365798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42117" y="41642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46836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96061" y="489343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62512" y="47518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49629" y="42900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47943" y="37327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70454" y="314943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76113" y="264966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3391385" y="3807822"/>
            <a:ext cx="209352" cy="2192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292080" y="5019273"/>
            <a:ext cx="20162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Snídaně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798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2500472" y="1038672"/>
            <a:ext cx="34307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DOPOLEDNE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907704" y="2276872"/>
            <a:ext cx="3240360" cy="309634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18532" y="244494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39952" y="26687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26089" y="31494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62758" y="365798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42117" y="41642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39952" y="46836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96061" y="489343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62512" y="47518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349629" y="42900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047943" y="37327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70454" y="314943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76113" y="264966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34" name="Ovál 33"/>
          <p:cNvSpPr/>
          <p:nvPr/>
        </p:nvSpPr>
        <p:spPr>
          <a:xfrm>
            <a:off x="3391385" y="3807822"/>
            <a:ext cx="209352" cy="2192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5292080" y="5019273"/>
            <a:ext cx="20162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Svačina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Honza\AppData\Local\Microsoft\Windows\Temporary Internet Files\Content.IE5\NQN016I7\MC900232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691" y="2532769"/>
            <a:ext cx="1534562" cy="200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96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0985" y="1052736"/>
            <a:ext cx="2661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POLEDNE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1907704" y="2276872"/>
            <a:ext cx="3240360" cy="309634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18532" y="244494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6687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26089" y="31494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62758" y="365798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42117" y="41642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46836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6061" y="489343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62512" y="47518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49629" y="42900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47943" y="37327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70454" y="314943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76113" y="264966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16" name="Ovál 15"/>
          <p:cNvSpPr/>
          <p:nvPr/>
        </p:nvSpPr>
        <p:spPr>
          <a:xfrm>
            <a:off x="3391385" y="3807822"/>
            <a:ext cx="209352" cy="2192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5019273"/>
            <a:ext cx="20162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Oběd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 descr="C:\Users\Honza\AppData\Local\Microsoft\Windows\Temporary Internet Files\Content.IE5\NWD9CXS0\MC9002908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28710"/>
            <a:ext cx="2172832" cy="187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439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6077" y="1052736"/>
            <a:ext cx="34307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ODPOLEDNE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1907704" y="2276872"/>
            <a:ext cx="3240360" cy="309634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18532" y="244494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6687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26089" y="31494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62758" y="365798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42117" y="41642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46836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6061" y="489343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62512" y="47518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49629" y="42900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47943" y="37327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70454" y="314943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76113" y="264966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16" name="Ovál 15"/>
          <p:cNvSpPr/>
          <p:nvPr/>
        </p:nvSpPr>
        <p:spPr>
          <a:xfrm>
            <a:off x="3391385" y="3807822"/>
            <a:ext cx="209352" cy="2192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5019273"/>
            <a:ext cx="20162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Svačina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4" name="Picture 8" descr="C:\Users\Honza\AppData\Local\Microsoft\Windows\Temporary Internet Files\Content.IE5\NQN016I7\MC90043634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803" y="272556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10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52424" y="1038672"/>
            <a:ext cx="19784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VEČER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1907704" y="2276872"/>
            <a:ext cx="3240360" cy="309634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18532" y="244494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6687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26089" y="31494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62758" y="365798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42117" y="41642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46836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6061" y="489343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62512" y="47518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49629" y="42900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47943" y="37327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70454" y="314943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76113" y="264966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16" name="Ovál 15"/>
          <p:cNvSpPr/>
          <p:nvPr/>
        </p:nvSpPr>
        <p:spPr>
          <a:xfrm>
            <a:off x="3391385" y="3807822"/>
            <a:ext cx="209352" cy="2192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012160" y="5019273"/>
            <a:ext cx="20162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Večeře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Honza\AppData\Local\Microsoft\Windows\Temporary Internet Files\Content.IE5\KUIMTGS1\MP900409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889" y="2105975"/>
            <a:ext cx="3252166" cy="260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17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http://microsoft.com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1174</TotalTime>
  <Words>126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VY_32_INOVACE_15_PRVOUKA 1. ROČNÍK_POZNÁVÁNÍ HODIN</dc:title>
  <dc:creator>Adéla</dc:creator>
  <cp:lastModifiedBy>Černá Adéla</cp:lastModifiedBy>
  <cp:revision>157</cp:revision>
  <dcterms:created xsi:type="dcterms:W3CDTF">2011-08-12T09:27:27Z</dcterms:created>
  <dcterms:modified xsi:type="dcterms:W3CDTF">2012-05-22T14:32:39Z</dcterms:modified>
</cp:coreProperties>
</file>