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84" r:id="rId1"/>
  </p:sldMasterIdLst>
  <p:notesMasterIdLst>
    <p:notesMasterId r:id="rId10"/>
  </p:notesMasterIdLst>
  <p:sldIdLst>
    <p:sldId id="257" r:id="rId2"/>
    <p:sldId id="265" r:id="rId3"/>
    <p:sldId id="275" r:id="rId4"/>
    <p:sldId id="276" r:id="rId5"/>
    <p:sldId id="277" r:id="rId6"/>
    <p:sldId id="278" r:id="rId7"/>
    <p:sldId id="280" r:id="rId8"/>
    <p:sldId id="26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824" autoAdjust="0"/>
    <p:restoredTop sz="94660"/>
  </p:normalViewPr>
  <p:slideViewPr>
    <p:cSldViewPr>
      <p:cViewPr varScale="1">
        <p:scale>
          <a:sx n="87" d="100"/>
          <a:sy n="87" d="100"/>
        </p:scale>
        <p:origin x="-134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VY_32_INOVACE_17_PRVOUKA 1. ROČNÍK_ZAMĚSTNÁNÍ DOSPĚLÝCH LIDÍ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Mgr. Adéla Černá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6E5DDDA-A8A7-4C05-811F-FE09FEE6BC37}">
      <dgm:prSet/>
      <dgm:spPr/>
      <dgm:t>
        <a:bodyPr/>
        <a:lstStyle/>
        <a:p>
          <a:pPr rtl="0"/>
          <a:r>
            <a:rPr lang="cs-CZ" dirty="0" smtClean="0"/>
            <a:t>Vytvořeno: květen 2012</a:t>
          </a:r>
          <a:endParaRPr lang="cs-CZ" dirty="0"/>
        </a:p>
      </dgm:t>
    </dgm:pt>
    <dgm:pt modelId="{EFF9BCFC-60A4-4997-A188-9B58EBCDC703}" type="parTrans" cxnId="{2CDDAC71-5D95-463D-A003-D73D68FE4C90}">
      <dgm:prSet/>
      <dgm:spPr/>
      <dgm:t>
        <a:bodyPr/>
        <a:lstStyle/>
        <a:p>
          <a:endParaRPr lang="cs-CZ"/>
        </a:p>
      </dgm:t>
    </dgm:pt>
    <dgm:pt modelId="{587B7491-9524-4DBC-9B8E-1E1EF40E52D4}" type="sibTrans" cxnId="{2CDDAC71-5D95-463D-A003-D73D68FE4C90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Zaměstnání dospělých lidí</a:t>
          </a:r>
          <a:endParaRPr lang="cs-CZ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78D2D606-3F12-4F75-9412-79374DEE1B02}" type="pres">
      <dgm:prSet presAssocID="{36E5DDDA-A8A7-4C05-811F-FE09FEE6BC37}" presName="vertSpace6" presStyleLbl="node1" presStyleIdx="4" presStyleCnt="6"/>
      <dgm:spPr/>
      <dgm:t>
        <a:bodyPr/>
        <a:lstStyle/>
        <a:p>
          <a:endParaRPr lang="cs-CZ"/>
        </a:p>
      </dgm:t>
    </dgm:pt>
    <dgm:pt modelId="{9031B00F-8C00-41CA-8531-FD7394DF5AD5}" type="pres">
      <dgm:prSet presAssocID="{36E5DDDA-A8A7-4C05-811F-FE09FEE6BC37}" presName="circle6" presStyleLbl="node1" presStyleIdx="5" presStyleCnt="6"/>
      <dgm:spPr/>
      <dgm:t>
        <a:bodyPr/>
        <a:lstStyle/>
        <a:p>
          <a:endParaRPr lang="cs-CZ"/>
        </a:p>
      </dgm:t>
    </dgm:pt>
    <dgm:pt modelId="{7FEEEDBF-0527-4E11-A3A6-F66136B4B35B}" type="pres">
      <dgm:prSet presAssocID="{36E5DDDA-A8A7-4C05-811F-FE09FEE6BC37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DB09399-F737-4160-BCC5-287908C9DF02}" type="pres">
      <dgm:prSet presAssocID="{36E5DDDA-A8A7-4C05-811F-FE09FEE6BC37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CDDAC71-5D95-463D-A003-D73D68FE4C90}" srcId="{757F3AB3-0718-4624-B441-E567A8F0AB56}" destId="{36E5DDDA-A8A7-4C05-811F-FE09FEE6BC37}" srcOrd="5" destOrd="0" parTransId="{EFF9BCFC-60A4-4997-A188-9B58EBCDC703}" sibTransId="{587B7491-9524-4DBC-9B8E-1E1EF40E52D4}"/>
    <dgm:cxn modelId="{2773EC6B-2E81-427C-B890-39B61335EF51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E37952A-8D07-47E3-B1B2-7858F3F8DAF8}" type="presOf" srcId="{D1D4F407-5343-4D3F-B5B9-D407B03CAEB4}" destId="{D005CE8C-CC26-4C3E-AC11-E15060ECD759}" srcOrd="0" destOrd="0" presId="urn:microsoft.com/office/officeart/2005/8/layout/target3"/>
    <dgm:cxn modelId="{C4E4A1D9-69A7-42D2-86AD-92DD0F8D7B00}" type="presOf" srcId="{36E5DDDA-A8A7-4C05-811F-FE09FEE6BC37}" destId="{7DB09399-F737-4160-BCC5-287908C9DF0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B0EF732-34B2-4E02-9E76-F7D7B9D1D022}" type="presOf" srcId="{D1D4F407-5343-4D3F-B5B9-D407B03CAEB4}" destId="{AED2198E-93D5-4001-81B4-73124B309672}" srcOrd="1" destOrd="0" presId="urn:microsoft.com/office/officeart/2005/8/layout/target3"/>
    <dgm:cxn modelId="{5B7B66DE-1C23-4C83-8B10-F6A0009FD3B6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4BF4683-FD2F-4A8A-9E7B-2F438CA2FACE}" type="presOf" srcId="{757F3AB3-0718-4624-B441-E567A8F0AB56}" destId="{333A1088-737F-45CB-B68E-254E46348037}" srcOrd="0" destOrd="0" presId="urn:microsoft.com/office/officeart/2005/8/layout/target3"/>
    <dgm:cxn modelId="{64DF7FB4-F07B-4A69-B468-35247763BEF0}" type="presOf" srcId="{D1B46980-6531-4606-95E6-44980827E919}" destId="{2BE915AB-18AA-4053-B92C-3BFC9ED204BB}" srcOrd="1" destOrd="0" presId="urn:microsoft.com/office/officeart/2005/8/layout/target3"/>
    <dgm:cxn modelId="{DA3EE670-C092-43B3-946F-0112A6DE8FF7}" type="presOf" srcId="{D8197B8C-B260-4A16-BDF4-0947B075E274}" destId="{5A5FFA88-C948-4069-8E93-59FA12366E83}" srcOrd="1" destOrd="0" presId="urn:microsoft.com/office/officeart/2005/8/layout/target3"/>
    <dgm:cxn modelId="{10EF3C4E-3848-4559-8866-751A3F76BAE3}" type="presOf" srcId="{B651F6E3-6281-48DB-9319-2AEAFDAE7572}" destId="{619D679B-A015-4ECF-8348-D1034C574F40}" srcOrd="0" destOrd="0" presId="urn:microsoft.com/office/officeart/2005/8/layout/target3"/>
    <dgm:cxn modelId="{B0D47932-40BB-47F3-8FD3-1062B8AE36B0}" type="presOf" srcId="{B651F6E3-6281-48DB-9319-2AEAFDAE7572}" destId="{6BB5E863-4638-4E1D-BFDE-399D028AC4ED}" srcOrd="1" destOrd="0" presId="urn:microsoft.com/office/officeart/2005/8/layout/target3"/>
    <dgm:cxn modelId="{BBDF84C2-58C3-403C-B7C8-5A0B31900B08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CAFC230-EA69-408B-A1B7-D9081F84CE12}" type="presOf" srcId="{36E5DDDA-A8A7-4C05-811F-FE09FEE6BC37}" destId="{7FEEEDBF-0527-4E11-A3A6-F66136B4B35B}" srcOrd="0" destOrd="0" presId="urn:microsoft.com/office/officeart/2005/8/layout/target3"/>
    <dgm:cxn modelId="{0A42CA2E-AEF3-4657-8E41-AFEA93453B36}" type="presOf" srcId="{4C35D32F-0EAB-4CD7-82EE-45574DC2A586}" destId="{890E4F0B-2866-4A3F-A3C7-2A14B1797930}" srcOrd="1" destOrd="0" presId="urn:microsoft.com/office/officeart/2005/8/layout/target3"/>
    <dgm:cxn modelId="{E642AB49-6478-4DFE-9FF1-51916AC6AAFD}" type="presParOf" srcId="{333A1088-737F-45CB-B68E-254E46348037}" destId="{F5ABB229-8D3B-4694-996A-96F23CF14429}" srcOrd="0" destOrd="0" presId="urn:microsoft.com/office/officeart/2005/8/layout/target3"/>
    <dgm:cxn modelId="{DA65F393-5660-46D2-A8BC-A11770AF4864}" type="presParOf" srcId="{333A1088-737F-45CB-B68E-254E46348037}" destId="{F41139FD-01EE-4571-8B17-4FB00FC51163}" srcOrd="1" destOrd="0" presId="urn:microsoft.com/office/officeart/2005/8/layout/target3"/>
    <dgm:cxn modelId="{06A38326-B60C-4B4D-94AB-21C99298D158}" type="presParOf" srcId="{333A1088-737F-45CB-B68E-254E46348037}" destId="{D005CE8C-CC26-4C3E-AC11-E15060ECD759}" srcOrd="2" destOrd="0" presId="urn:microsoft.com/office/officeart/2005/8/layout/target3"/>
    <dgm:cxn modelId="{1134080E-6C41-4A6D-985D-3EC24C403CD1}" type="presParOf" srcId="{333A1088-737F-45CB-B68E-254E46348037}" destId="{2C702D82-9B77-49B7-9568-BB8EB47C3372}" srcOrd="3" destOrd="0" presId="urn:microsoft.com/office/officeart/2005/8/layout/target3"/>
    <dgm:cxn modelId="{4F1CA5D6-F3CB-4DF9-BD2E-6656625E8EEA}" type="presParOf" srcId="{333A1088-737F-45CB-B68E-254E46348037}" destId="{A52A0455-90FF-4808-ABD0-F02540D31D5A}" srcOrd="4" destOrd="0" presId="urn:microsoft.com/office/officeart/2005/8/layout/target3"/>
    <dgm:cxn modelId="{FE2C01D9-CC69-4239-8E0B-8F4592663844}" type="presParOf" srcId="{333A1088-737F-45CB-B68E-254E46348037}" destId="{6140AFEC-043D-4C43-A2F9-D0F5331DF3A3}" srcOrd="5" destOrd="0" presId="urn:microsoft.com/office/officeart/2005/8/layout/target3"/>
    <dgm:cxn modelId="{81B787D4-C191-4DA4-9873-E40944247E22}" type="presParOf" srcId="{333A1088-737F-45CB-B68E-254E46348037}" destId="{9358AC05-5D7D-4327-9F80-1AD486AEA664}" srcOrd="6" destOrd="0" presId="urn:microsoft.com/office/officeart/2005/8/layout/target3"/>
    <dgm:cxn modelId="{322DA52F-B54E-4228-BD2C-63AFE5BCCD62}" type="presParOf" srcId="{333A1088-737F-45CB-B68E-254E46348037}" destId="{313FC574-E1CD-4FB4-B054-0B805CE0447D}" srcOrd="7" destOrd="0" presId="urn:microsoft.com/office/officeart/2005/8/layout/target3"/>
    <dgm:cxn modelId="{76377943-4D4D-4C16-89B6-C09BB7472FD7}" type="presParOf" srcId="{333A1088-737F-45CB-B68E-254E46348037}" destId="{619D679B-A015-4ECF-8348-D1034C574F40}" srcOrd="8" destOrd="0" presId="urn:microsoft.com/office/officeart/2005/8/layout/target3"/>
    <dgm:cxn modelId="{A1A67EC2-E408-4E28-9F72-D9ECFA736A0D}" type="presParOf" srcId="{333A1088-737F-45CB-B68E-254E46348037}" destId="{322283A8-4A27-4CDA-BAE3-F381106A9174}" srcOrd="9" destOrd="0" presId="urn:microsoft.com/office/officeart/2005/8/layout/target3"/>
    <dgm:cxn modelId="{E58A21DC-CB00-42E1-AF4D-37F0C8EDE5E4}" type="presParOf" srcId="{333A1088-737F-45CB-B68E-254E46348037}" destId="{FFC9F71D-1B4F-4AD9-A4A6-86ADEFC8AF5C}" srcOrd="10" destOrd="0" presId="urn:microsoft.com/office/officeart/2005/8/layout/target3"/>
    <dgm:cxn modelId="{259D65F9-E91D-4C6C-8562-7C279B0D9E7F}" type="presParOf" srcId="{333A1088-737F-45CB-B68E-254E46348037}" destId="{25B08C86-7E15-44DC-BE7F-FFB55DD49D12}" srcOrd="11" destOrd="0" presId="urn:microsoft.com/office/officeart/2005/8/layout/target3"/>
    <dgm:cxn modelId="{4D37DC93-FC63-4349-BA6A-58FB795F5A60}" type="presParOf" srcId="{333A1088-737F-45CB-B68E-254E46348037}" destId="{76644BE8-9D7C-4C09-B250-3D10AF48CBB7}" srcOrd="12" destOrd="0" presId="urn:microsoft.com/office/officeart/2005/8/layout/target3"/>
    <dgm:cxn modelId="{888EC16B-1D8B-4E1C-8826-F927976E30D8}" type="presParOf" srcId="{333A1088-737F-45CB-B68E-254E46348037}" destId="{EE85B701-7295-41C0-BA7A-34D3756A2AE6}" srcOrd="13" destOrd="0" presId="urn:microsoft.com/office/officeart/2005/8/layout/target3"/>
    <dgm:cxn modelId="{C9E66D0D-9800-4192-BB71-A6EEAE9F983C}" type="presParOf" srcId="{333A1088-737F-45CB-B68E-254E46348037}" destId="{8BEBB6EC-1DAA-4CAC-8A25-BC0FCBD5DBD5}" srcOrd="14" destOrd="0" presId="urn:microsoft.com/office/officeart/2005/8/layout/target3"/>
    <dgm:cxn modelId="{53EEFB5A-7F0A-4AEB-8BB1-91A306997366}" type="presParOf" srcId="{333A1088-737F-45CB-B68E-254E46348037}" destId="{78D2D606-3F12-4F75-9412-79374DEE1B02}" srcOrd="15" destOrd="0" presId="urn:microsoft.com/office/officeart/2005/8/layout/target3"/>
    <dgm:cxn modelId="{96288147-2258-472A-8372-C0B735628EF3}" type="presParOf" srcId="{333A1088-737F-45CB-B68E-254E46348037}" destId="{9031B00F-8C00-41CA-8531-FD7394DF5AD5}" srcOrd="16" destOrd="0" presId="urn:microsoft.com/office/officeart/2005/8/layout/target3"/>
    <dgm:cxn modelId="{487AF00A-E85F-4521-81B1-D38189FCEE4B}" type="presParOf" srcId="{333A1088-737F-45CB-B68E-254E46348037}" destId="{7FEEEDBF-0527-4E11-A3A6-F66136B4B35B}" srcOrd="17" destOrd="0" presId="urn:microsoft.com/office/officeart/2005/8/layout/target3"/>
    <dgm:cxn modelId="{3CD0FE25-6EAA-495F-B11F-4E044892F448}" type="presParOf" srcId="{333A1088-737F-45CB-B68E-254E46348037}" destId="{AED2198E-93D5-4001-81B4-73124B309672}" srcOrd="18" destOrd="0" presId="urn:microsoft.com/office/officeart/2005/8/layout/target3"/>
    <dgm:cxn modelId="{0C92C671-C775-4BE2-AA77-D6CC8D49E0A7}" type="presParOf" srcId="{333A1088-737F-45CB-B68E-254E46348037}" destId="{2BE915AB-18AA-4053-B92C-3BFC9ED204BB}" srcOrd="19" destOrd="0" presId="urn:microsoft.com/office/officeart/2005/8/layout/target3"/>
    <dgm:cxn modelId="{3B6146DE-31A5-434D-8705-C771541957F8}" type="presParOf" srcId="{333A1088-737F-45CB-B68E-254E46348037}" destId="{6BB5E863-4638-4E1D-BFDE-399D028AC4ED}" srcOrd="20" destOrd="0" presId="urn:microsoft.com/office/officeart/2005/8/layout/target3"/>
    <dgm:cxn modelId="{12639699-95A5-433B-A634-52C303237A5E}" type="presParOf" srcId="{333A1088-737F-45CB-B68E-254E46348037}" destId="{5A5FFA88-C948-4069-8E93-59FA12366E83}" srcOrd="21" destOrd="0" presId="urn:microsoft.com/office/officeart/2005/8/layout/target3"/>
    <dgm:cxn modelId="{1F593C37-452D-4B47-A629-E931FC33C0EF}" type="presParOf" srcId="{333A1088-737F-45CB-B68E-254E46348037}" destId="{890E4F0B-2866-4A3F-A3C7-2A14B1797930}" srcOrd="22" destOrd="0" presId="urn:microsoft.com/office/officeart/2005/8/layout/target3"/>
    <dgm:cxn modelId="{3BC8F471-5722-46E3-BF87-09ED0F57FBB6}" type="presParOf" srcId="{333A1088-737F-45CB-B68E-254E46348037}" destId="{7DB09399-F737-4160-BCC5-287908C9DF02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ZŠ Týnec nad Labem</a:t>
          </a:r>
          <a:endParaRPr lang="cs-CZ" sz="13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AUTOR: Mgr. Adéla Černá</a:t>
          </a:r>
          <a:endParaRPr lang="cs-CZ" sz="13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VY_32_INOVACE_17_PRVOUKA 1. ROČNÍK_ZAMĚSTNÁNÍ DOSPĚLÝCH LIDÍ</a:t>
          </a:r>
          <a:endParaRPr lang="cs-CZ" sz="13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Téma: Zaměstnání dospělých lidí</a:t>
          </a:r>
          <a:endParaRPr lang="cs-CZ" sz="1300" kern="1200" dirty="0"/>
        </a:p>
      </dsp:txBody>
      <dsp:txXfrm>
        <a:off x="1273857" y="955392"/>
        <a:ext cx="5350878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CZ.1.07/1.4.00/21.1921</a:t>
          </a:r>
          <a:endParaRPr lang="cs-CZ" sz="1300" kern="1200" dirty="0"/>
        </a:p>
      </dsp:txBody>
      <dsp:txXfrm>
        <a:off x="1273857" y="1273857"/>
        <a:ext cx="5350878" cy="318465"/>
      </dsp:txXfrm>
    </dsp:sp>
    <dsp:sp modelId="{9031B00F-8C00-41CA-8531-FD7394DF5AD5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7FEEEDBF-0527-4E11-A3A6-F66136B4B35B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Vytvořeno: květen 2012</a:t>
          </a:r>
          <a:endParaRPr lang="cs-CZ" sz="13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95DFDF7-7528-44EC-A9F4-C20CAE8988AA}" type="datetimeFigureOut">
              <a:rPr lang="cs-CZ" smtClean="0"/>
              <a:t>22.5.2012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26DB6BD-7A53-41E2-A79B-503A76EDED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94877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52117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57917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41002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81879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95812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17212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57317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05024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71817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4761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96589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95344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85" r:id="rId1"/>
    <p:sldLayoutId id="2147484286" r:id="rId2"/>
    <p:sldLayoutId id="2147484287" r:id="rId3"/>
    <p:sldLayoutId id="2147484288" r:id="rId4"/>
    <p:sldLayoutId id="2147484289" r:id="rId5"/>
    <p:sldLayoutId id="2147484290" r:id="rId6"/>
    <p:sldLayoutId id="2147484291" r:id="rId7"/>
    <p:sldLayoutId id="2147484292" r:id="rId8"/>
    <p:sldLayoutId id="2147484293" r:id="rId9"/>
    <p:sldLayoutId id="2147484294" r:id="rId10"/>
    <p:sldLayoutId id="21474842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7" Type="http://schemas.openxmlformats.org/officeDocument/2006/relationships/image" Target="../media/image14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8.wmf"/><Relationship Id="rId4" Type="http://schemas.openxmlformats.org/officeDocument/2006/relationships/image" Target="../media/image17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2.wmf"/><Relationship Id="rId4" Type="http://schemas.openxmlformats.org/officeDocument/2006/relationships/image" Target="../media/image21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664101722"/>
              </p:ext>
            </p:extLst>
          </p:nvPr>
        </p:nvGraphicFramePr>
        <p:xfrm>
          <a:off x="2195736" y="988718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4823818"/>
            <a:ext cx="5407152" cy="104546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8781" y="1268760"/>
            <a:ext cx="1592995" cy="2214116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ANOTACE</a:t>
            </a:r>
            <a:endParaRPr lang="cs-CZ" b="1" dirty="0">
              <a:solidFill>
                <a:srgbClr val="0000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4000" dirty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Prezentace je určena žákům </a:t>
            </a:r>
            <a:r>
              <a:rPr lang="cs-CZ" sz="4000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             1. </a:t>
            </a:r>
            <a:r>
              <a:rPr lang="cs-CZ" sz="4000" dirty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ročníku ZŠ a je vhodná pro interaktivní tabuli</a:t>
            </a:r>
            <a:r>
              <a:rPr lang="cs-CZ" sz="4000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4000" dirty="0">
              <a:solidFill>
                <a:srgbClr val="0000FF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dirty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Slouží </a:t>
            </a:r>
            <a:r>
              <a:rPr lang="cs-CZ" sz="4000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k výkladu nového učiva.             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591058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938488" y="1052736"/>
            <a:ext cx="581063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Ten dělá to a ten zas tohle</a:t>
            </a:r>
            <a:endParaRPr lang="cs-CZ" b="1" dirty="0">
              <a:solidFill>
                <a:srgbClr val="0000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C:\Program Files\Microsoft Office\MEDIA\CAGCAT10\j0240719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457" y="2017838"/>
            <a:ext cx="1164031" cy="18269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Honza\AppData\Local\Microsoft\Windows\Temporary Internet Files\Content.IE5\KUIMTGS1\MP90042285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2068026"/>
            <a:ext cx="2664296" cy="1775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Honza\AppData\Local\Microsoft\Windows\Temporary Internet Files\Content.IE5\KUIMTGS1\MP90042258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760622"/>
            <a:ext cx="1657014" cy="24916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Honza\AppData\Local\Microsoft\Windows\Temporary Internet Files\Content.IE5\NQN016I7\MP90039939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5789" y="4149080"/>
            <a:ext cx="1488892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Honza\AppData\Local\Microsoft\Windows\Temporary Internet Files\Content.IE5\NWD9CXS0\MP900400056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4129377"/>
            <a:ext cx="1656184" cy="24867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Honza\AppData\Local\Microsoft\Windows\Temporary Internet Files\Content.IE5\NWD9CXS0\MP900399786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4504182"/>
            <a:ext cx="3169089" cy="2111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479800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0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0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0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1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0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1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3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extovéPole 18"/>
          <p:cNvSpPr txBox="1"/>
          <p:nvPr/>
        </p:nvSpPr>
        <p:spPr>
          <a:xfrm>
            <a:off x="1190306" y="836712"/>
            <a:ext cx="744659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4000" b="1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všichni dohromady udělají moc</a:t>
            </a:r>
            <a:endParaRPr lang="cs-CZ" b="1" dirty="0">
              <a:solidFill>
                <a:srgbClr val="0000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 descr="C:\Users\Honza\AppData\Local\Microsoft\Windows\Temporary Internet Files\Content.IE5\KUIMTGS1\MP90039930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36" y="1700808"/>
            <a:ext cx="2568688" cy="2568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3" descr="C:\Users\Honza\AppData\Local\Microsoft\Windows\Temporary Internet Files\Content.IE5\NWD9CXS0\MP90040042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1768870"/>
            <a:ext cx="2461071" cy="2432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Honza\AppData\Local\Microsoft\Windows\Temporary Internet Files\Content.IE5\KUIMTGS1\MP90040102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7456" y="4653136"/>
            <a:ext cx="2886824" cy="19237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Honza\AppData\Local\Microsoft\Windows\Temporary Internet Files\Content.IE5\KUIMTGS1\MP90040028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4456143"/>
            <a:ext cx="2931547" cy="21207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Honza\AppData\Local\Microsoft\Windows\Temporary Internet Files\Content.IE5\P955B1X4\MP90040076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1916832"/>
            <a:ext cx="2670800" cy="17798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Honza\AppData\Local\Microsoft\Windows\Temporary Internet Files\Content.IE5\NWD9CXS0\MP900399956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4005064"/>
            <a:ext cx="1570561" cy="23546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799670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0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20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1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5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0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2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20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1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4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0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1000"/>
                                        <p:tgtEl>
                                          <p:spTgt spid="20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9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extovéPole 17"/>
          <p:cNvSpPr txBox="1"/>
          <p:nvPr/>
        </p:nvSpPr>
        <p:spPr>
          <a:xfrm>
            <a:off x="618367" y="1988840"/>
            <a:ext cx="155202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zedník</a:t>
            </a:r>
            <a:endParaRPr lang="cs-CZ" sz="4000" dirty="0">
              <a:solidFill>
                <a:srgbClr val="0000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483768" y="881250"/>
            <a:ext cx="365997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ZAMĚSTNÁNÍ</a:t>
            </a:r>
            <a:endParaRPr lang="cs-CZ" sz="4000" b="1" dirty="0">
              <a:solidFill>
                <a:srgbClr val="0000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 descr="C:\Users\Honza\AppData\Local\Microsoft\Windows\Temporary Internet Files\Content.IE5\NQN016I7\MC90022899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1389" y="1681656"/>
            <a:ext cx="1475842" cy="18223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TextovéPole 19"/>
          <p:cNvSpPr txBox="1"/>
          <p:nvPr/>
        </p:nvSpPr>
        <p:spPr>
          <a:xfrm>
            <a:off x="618367" y="4271510"/>
            <a:ext cx="123944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hasič</a:t>
            </a:r>
            <a:endParaRPr lang="cs-CZ" sz="4000" dirty="0">
              <a:solidFill>
                <a:srgbClr val="0000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5" name="Picture 3" descr="C:\Users\Honza\AppData\Local\Microsoft\Windows\Temporary Internet Files\Content.IE5\P955B1X4\MC90028126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45136" y="4122829"/>
            <a:ext cx="2348348" cy="20607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4" name="TextovéPole 23"/>
          <p:cNvSpPr txBox="1"/>
          <p:nvPr/>
        </p:nvSpPr>
        <p:spPr>
          <a:xfrm>
            <a:off x="4572000" y="1884969"/>
            <a:ext cx="206659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instalatér</a:t>
            </a:r>
            <a:endParaRPr lang="cs-CZ" sz="4000" dirty="0">
              <a:solidFill>
                <a:srgbClr val="0000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6" name="Picture 4" descr="C:\Users\Honza\AppData\Local\Microsoft\Windows\Temporary Internet Files\Content.IE5\KUIMTGS1\MC90019879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8591" y="1680377"/>
            <a:ext cx="1800200" cy="1888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5" descr="C:\Users\Honza\AppData\Local\Microsoft\Windows\Temporary Internet Files\Content.IE5\NQN016I7\MC90033409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5231" y="4625453"/>
            <a:ext cx="1520647" cy="1816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TextovéPole 26"/>
          <p:cNvSpPr txBox="1"/>
          <p:nvPr/>
        </p:nvSpPr>
        <p:spPr>
          <a:xfrm>
            <a:off x="4849608" y="4440407"/>
            <a:ext cx="132440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učitel</a:t>
            </a:r>
            <a:endParaRPr lang="cs-CZ" sz="4000" dirty="0">
              <a:solidFill>
                <a:srgbClr val="0000FF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343967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96077" y="1052736"/>
            <a:ext cx="365997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ZAMĚSTNÁNÍ</a:t>
            </a:r>
            <a:endParaRPr lang="cs-CZ" b="1" dirty="0">
              <a:solidFill>
                <a:srgbClr val="0000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8" name="Picture 8" descr="C:\Users\Honza\AppData\Local\Microsoft\Windows\Temporary Internet Files\Content.IE5\NQN016I7\MC9002517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2103863"/>
            <a:ext cx="1823314" cy="12792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TextovéPole 18"/>
          <p:cNvSpPr txBox="1"/>
          <p:nvPr/>
        </p:nvSpPr>
        <p:spPr>
          <a:xfrm>
            <a:off x="510453" y="2082903"/>
            <a:ext cx="206498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kuchařka</a:t>
            </a:r>
            <a:endParaRPr lang="cs-CZ" sz="4000" dirty="0">
              <a:solidFill>
                <a:srgbClr val="0000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695599" y="3775348"/>
            <a:ext cx="169469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lékařka</a:t>
            </a:r>
            <a:endParaRPr lang="cs-CZ" sz="4000" dirty="0">
              <a:solidFill>
                <a:srgbClr val="0000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105" name="Picture 9" descr="C:\Users\Honza\AppData\Local\Microsoft\Windows\Temporary Internet Files\Content.IE5\NWD9CXS0\MC90043601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47427" y="4102218"/>
            <a:ext cx="1616075" cy="1882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7" name="Picture 11" descr="C:\Users\Honza\AppData\Local\Microsoft\Windows\Temporary Internet Files\Content.IE5\P955B1X4\MC900433935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2060848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8" name="Picture 12" descr="C:\Users\Honza\AppData\Local\Microsoft\Windows\Temporary Internet Files\Content.IE5\KUIMTGS1\MC90028314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5014439"/>
            <a:ext cx="1800454" cy="10552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3" name="TextovéPole 32"/>
          <p:cNvSpPr txBox="1"/>
          <p:nvPr/>
        </p:nvSpPr>
        <p:spPr>
          <a:xfrm>
            <a:off x="5148064" y="2240498"/>
            <a:ext cx="200888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průvodčí</a:t>
            </a:r>
            <a:endParaRPr lang="cs-CZ" sz="4000" dirty="0">
              <a:solidFill>
                <a:srgbClr val="0000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5408705" y="4102218"/>
            <a:ext cx="218040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policistka</a:t>
            </a:r>
            <a:endParaRPr lang="cs-CZ" sz="4000" dirty="0">
              <a:solidFill>
                <a:srgbClr val="0000FF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651015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10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410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1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410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1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1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259632" y="764704"/>
            <a:ext cx="6774227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ČÍM  BYS  CHTĚL  BÝT  TY</a:t>
            </a:r>
            <a:endParaRPr lang="cs-CZ" sz="4000" b="1" dirty="0">
              <a:solidFill>
                <a:srgbClr val="0000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899592" y="2420888"/>
            <a:ext cx="7683514" cy="193899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Ukaž pohybem beze slov a ostatní </a:t>
            </a:r>
          </a:p>
          <a:p>
            <a:endParaRPr lang="cs-CZ" sz="4000" b="1" dirty="0">
              <a:solidFill>
                <a:srgbClr val="0000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b="1" dirty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b</a:t>
            </a:r>
            <a:r>
              <a:rPr lang="cs-CZ" sz="4000" b="1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udou hádat</a:t>
            </a:r>
            <a:endParaRPr lang="cs-CZ" sz="4000" b="1" dirty="0">
              <a:solidFill>
                <a:srgbClr val="0000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122" name="Picture 2" descr="C:\Users\Honza\AppData\Local\Microsoft\Windows\Temporary Internet Files\Content.IE5\NWD9CXS0\MC90027898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717032"/>
            <a:ext cx="2317046" cy="24837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024105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sz="4000" b="1" dirty="0">
              <a:solidFill>
                <a:srgbClr val="0000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7467600" cy="4873752"/>
          </a:xfrm>
        </p:spPr>
        <p:txBody>
          <a:bodyPr>
            <a:normAutofit/>
          </a:bodyPr>
          <a:lstStyle/>
          <a:p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http://microsoft.com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68400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1227</TotalTime>
  <Words>88</Words>
  <Application>Microsoft Office PowerPoint</Application>
  <PresentationFormat>Předvádění na obrazovce (4:3)</PresentationFormat>
  <Paragraphs>27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VY_32_INOVACE_17_PRVOUKA 1. ROČNÍK_ZAMĚSTNÁNÍ DOSPÉLÝCH LIDÍ</dc:title>
  <dc:creator>Adéla</dc:creator>
  <cp:lastModifiedBy>Černá Adéla</cp:lastModifiedBy>
  <cp:revision>167</cp:revision>
  <dcterms:created xsi:type="dcterms:W3CDTF">2011-08-12T09:27:27Z</dcterms:created>
  <dcterms:modified xsi:type="dcterms:W3CDTF">2012-05-22T14:34:38Z</dcterms:modified>
</cp:coreProperties>
</file>