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3"/>
  </p:notesMasterIdLst>
  <p:sldIdLst>
    <p:sldId id="257" r:id="rId2"/>
    <p:sldId id="265" r:id="rId3"/>
    <p:sldId id="275" r:id="rId4"/>
    <p:sldId id="276" r:id="rId5"/>
    <p:sldId id="277" r:id="rId6"/>
    <p:sldId id="278" r:id="rId7"/>
    <p:sldId id="282" r:id="rId8"/>
    <p:sldId id="283" r:id="rId9"/>
    <p:sldId id="284" r:id="rId10"/>
    <p:sldId id="28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04" autoAdjust="0"/>
    <p:restoredTop sz="94660"/>
  </p:normalViewPr>
  <p:slideViewPr>
    <p:cSldViewPr>
      <p:cViewPr varScale="1">
        <p:scale>
          <a:sx n="87" d="100"/>
          <a:sy n="87" d="100"/>
        </p:scale>
        <p:origin x="-13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VY_32_INOVACE_20_PRVOUKA 1. ROČNÍK_PRÁZDNINY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E5DDDA-A8A7-4C05-811F-FE09FEE6BC37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Vytvořeno: květen 2012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EFF9BCFC-60A4-4997-A188-9B58EBCDC703}" type="parTrans" cxnId="{2CDDAC71-5D95-463D-A003-D73D68FE4C90}">
      <dgm:prSet/>
      <dgm:spPr/>
      <dgm:t>
        <a:bodyPr/>
        <a:lstStyle/>
        <a:p>
          <a:endParaRPr lang="cs-CZ"/>
        </a:p>
      </dgm:t>
    </dgm:pt>
    <dgm:pt modelId="{587B7491-9524-4DBC-9B8E-1E1EF40E52D4}" type="sibTrans" cxnId="{2CDDAC71-5D95-463D-A003-D73D68FE4C90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Téma: Prázdniny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8D2D606-3F12-4F75-9412-79374DEE1B02}" type="pres">
      <dgm:prSet presAssocID="{36E5DDDA-A8A7-4C05-811F-FE09FEE6BC37}" presName="vertSpace6" presStyleLbl="node1" presStyleIdx="4" presStyleCnt="6"/>
      <dgm:spPr/>
      <dgm:t>
        <a:bodyPr/>
        <a:lstStyle/>
        <a:p>
          <a:endParaRPr lang="cs-CZ"/>
        </a:p>
      </dgm:t>
    </dgm:pt>
    <dgm:pt modelId="{9031B00F-8C00-41CA-8531-FD7394DF5AD5}" type="pres">
      <dgm:prSet presAssocID="{36E5DDDA-A8A7-4C05-811F-FE09FEE6BC37}" presName="circle6" presStyleLbl="node1" presStyleIdx="5" presStyleCnt="6"/>
      <dgm:spPr/>
      <dgm:t>
        <a:bodyPr/>
        <a:lstStyle/>
        <a:p>
          <a:endParaRPr lang="cs-CZ"/>
        </a:p>
      </dgm:t>
    </dgm:pt>
    <dgm:pt modelId="{7FEEEDBF-0527-4E11-A3A6-F66136B4B35B}" type="pres">
      <dgm:prSet presAssocID="{36E5DDDA-A8A7-4C05-811F-FE09FEE6BC3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09399-F737-4160-BCC5-287908C9DF02}" type="pres">
      <dgm:prSet presAssocID="{36E5DDDA-A8A7-4C05-811F-FE09FEE6BC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DAC71-5D95-463D-A003-D73D68FE4C90}" srcId="{757F3AB3-0718-4624-B441-E567A8F0AB56}" destId="{36E5DDDA-A8A7-4C05-811F-FE09FEE6BC37}" srcOrd="5" destOrd="0" parTransId="{EFF9BCFC-60A4-4997-A188-9B58EBCDC703}" sibTransId="{587B7491-9524-4DBC-9B8E-1E1EF40E52D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C4E4A1D9-69A7-42D2-86AD-92DD0F8D7B00}" type="presOf" srcId="{36E5DDDA-A8A7-4C05-811F-FE09FEE6BC37}" destId="{7DB09399-F737-4160-BCC5-287908C9DF0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AFC230-EA69-408B-A1B7-D9081F84CE12}" type="presOf" srcId="{36E5DDDA-A8A7-4C05-811F-FE09FEE6BC37}" destId="{7FEEEDBF-0527-4E11-A3A6-F66136B4B35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3EEFB5A-7F0A-4AEB-8BB1-91A306997366}" type="presParOf" srcId="{333A1088-737F-45CB-B68E-254E46348037}" destId="{78D2D606-3F12-4F75-9412-79374DEE1B02}" srcOrd="15" destOrd="0" presId="urn:microsoft.com/office/officeart/2005/8/layout/target3"/>
    <dgm:cxn modelId="{96288147-2258-472A-8372-C0B735628EF3}" type="presParOf" srcId="{333A1088-737F-45CB-B68E-254E46348037}" destId="{9031B00F-8C00-41CA-8531-FD7394DF5AD5}" srcOrd="16" destOrd="0" presId="urn:microsoft.com/office/officeart/2005/8/layout/target3"/>
    <dgm:cxn modelId="{487AF00A-E85F-4521-81B1-D38189FCEE4B}" type="presParOf" srcId="{333A1088-737F-45CB-B68E-254E46348037}" destId="{7FEEEDBF-0527-4E11-A3A6-F66136B4B35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BC8F471-5722-46E3-BF87-09ED0F57FBB6}" type="presParOf" srcId="{333A1088-737F-45CB-B68E-254E46348037}" destId="{7DB09399-F737-4160-BCC5-287908C9DF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VY_32_INOVACE_20_PRVOUKA 1. ROČNÍK_PRÁZDNINY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Prázdniny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9031B00F-8C00-41CA-8531-FD7394DF5AD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FEEEDBF-0527-4E11-A3A6-F66136B4B3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květen 2012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181858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je určena žákům              1. ročníku ZŠ a je vhodná pro interaktivní tabuli.</a:t>
            </a:r>
          </a:p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Slouží k opakování učiva.                    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96242" y="344850"/>
            <a:ext cx="40591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LETNÍ  MĚSÍCE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1988840"/>
            <a:ext cx="1665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Červen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96242" y="3317939"/>
            <a:ext cx="2121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Červenec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3425" y="4365104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Srpen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Honza\AppData\Local\Microsoft\Windows\Temporary Internet Files\Content.IE5\P955B1X4\MP9003848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96726"/>
            <a:ext cx="1738565" cy="1950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NWD9CXS0\MP9004384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909" y="4054629"/>
            <a:ext cx="1527533" cy="228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onza\AppData\Local\Microsoft\Windows\Temporary Internet Files\Content.IE5\NQN016I7\MC9003981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242" y="1504456"/>
            <a:ext cx="1459734" cy="167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98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3419872" y="692696"/>
            <a:ext cx="2167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 LÉTĚ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Honza\AppData\Local\Microsoft\Windows\Temporary Internet Files\Content.IE5\KUIMTGS1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050" y="1449519"/>
            <a:ext cx="1567343" cy="157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P955B1X4\MC900021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551" y="1562120"/>
            <a:ext cx="1332641" cy="134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C:\Users\Honza\AppData\Local\Microsoft\Windows\Temporary Internet Files\Content.IE5\NQN016I7\MP9002275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780" y="1447525"/>
            <a:ext cx="2476872" cy="195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AppData\Local\Microsoft\Windows\Temporary Internet Files\Content.IE5\NWD9CXS0\MP90014501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55582"/>
            <a:ext cx="2844573" cy="187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nza\AppData\Local\Microsoft\Windows\Temporary Internet Files\Content.IE5\KUIMTGS1\MP9004383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877" y="3645024"/>
            <a:ext cx="1813376" cy="273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onza\AppData\Local\Microsoft\Windows\Temporary Internet Files\Content.IE5\P955B1X4\MP9004383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055" y="3435215"/>
            <a:ext cx="2136648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96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2987824" y="875809"/>
            <a:ext cx="28905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OBLEČENÍ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1988840"/>
            <a:ext cx="15340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Tričko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45279" y="293269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Kraťasy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66706" y="3794187"/>
            <a:ext cx="16097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Plavky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27219" y="5120190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Žabky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Honza\AppData\Local\Microsoft\Windows\Temporary Internet Files\Content.IE5\KUIMTGS1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153" y="1553965"/>
            <a:ext cx="1075013" cy="115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C:\Users\Honza\AppData\Local\Microsoft\Windows\Temporary Internet Files\Content.IE5\NQN016I7\MC9002329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096" y="2723157"/>
            <a:ext cx="1566330" cy="1149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nza\AppData\Local\Microsoft\Windows\Temporary Internet Files\Content.IE5\NQN016I7\MP9004231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766" y="3604637"/>
            <a:ext cx="1722250" cy="118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Honza\AppData\Local\Microsoft\Windows\Temporary Internet Files\Content.IE5\NWD9CXS0\MC9004125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105" y="4912794"/>
            <a:ext cx="1584176" cy="1685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39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836712"/>
            <a:ext cx="3716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 ZAHRADĚ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Honza\AppData\Local\Microsoft\Windows\Temporary Internet Files\Content.IE5\KUIMTGS1\MC900423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14508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KUIMTGS1\MC900331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597136"/>
            <a:ext cx="1812202" cy="167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nza\AppData\Local\Microsoft\Windows\Temporary Internet Files\Content.IE5\P955B1X4\MC9002461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322" y="3483528"/>
            <a:ext cx="2393923" cy="2898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onza\AppData\Local\Microsoft\Windows\Temporary Internet Files\Content.IE5\KUIMTGS1\MC9004238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520" y="1693312"/>
            <a:ext cx="18097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Honza\AppData\Local\Microsoft\Windows\Temporary Internet Files\Content.IE5\P955B1X4\MC90044171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051" y="3905604"/>
            <a:ext cx="2033551" cy="203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Honza\AppData\Local\Microsoft\Windows\Temporary Internet Files\Content.IE5\NQN016I7\MP9004005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243" y="3905604"/>
            <a:ext cx="2160240" cy="270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10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6077" y="1052736"/>
            <a:ext cx="23019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  VODY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988840"/>
            <a:ext cx="1674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Rybník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NWD9CXS0\MC900231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60622"/>
            <a:ext cx="4051990" cy="341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Honza\AppData\Local\Microsoft\Windows\Temporary Internet Files\Content.IE5\7WKOA846\MC900391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335" y="2696726"/>
            <a:ext cx="1818742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onza\AppData\Local\Microsoft\Windows\Temporary Internet Files\Content.IE5\52LT072U\MC900411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458" y="4077072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Honza\AppData\Local\Microsoft\Windows\Temporary Internet Files\Content.IE5\52LT072U\MP9004050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97152"/>
            <a:ext cx="2126633" cy="1422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3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96077" y="1052736"/>
            <a:ext cx="29760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 LOUCE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 descr="C:\Users\Honza\AppData\Local\Microsoft\Windows\Temporary Internet Files\Content.IE5\1KZEBFE4\MC9001231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27" y="1744844"/>
            <a:ext cx="2149295" cy="326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onza\AppData\Local\Microsoft\Windows\Temporary Internet Files\Content.IE5\52LT072U\MP9004305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60139"/>
            <a:ext cx="2729135" cy="2164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onza\AppData\Local\Microsoft\Windows\Temporary Internet Files\Content.IE5\7WKOA846\MP9004020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2097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66969" y="5373216"/>
            <a:ext cx="1750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Zvonek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492733" y="5373216"/>
            <a:ext cx="20794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Vlčí mák</a:t>
            </a:r>
            <a:endParaRPr lang="cs-CZ" sz="4000" dirty="0">
              <a:solidFill>
                <a:srgbClr val="CF6DA4">
                  <a:lumMod val="75000"/>
                </a:srgb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5373216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Kopretina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608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1"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698793"/>
            <a:ext cx="21117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 LESE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Users\Honza\AppData\Local\Microsoft\Windows\Temporary Internet Files\Content.IE5\7WKOA846\MC9001232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2016224" cy="2882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Honza\AppData\Local\Microsoft\Windows\Temporary Internet Files\Content.IE5\1KZEBFE4\MC900123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610" y="1434621"/>
            <a:ext cx="2156207" cy="254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onza\AppData\Local\Microsoft\Windows\Temporary Internet Files\Content.IE5\1KZEBFE4\MP90031373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437" y="2225690"/>
            <a:ext cx="2720071" cy="1781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80659" y="4509120"/>
            <a:ext cx="1980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Borůvky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9418" y="4475196"/>
            <a:ext cx="1638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Jahody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53696" y="4509120"/>
            <a:ext cx="21515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Maliny a </a:t>
            </a:r>
          </a:p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ostružiny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930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4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988840"/>
            <a:ext cx="64050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HURÁ  NA  PRÁZDNINY  !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Honza\AppData\Local\Microsoft\Windows\Temporary Internet Files\Content.IE5\7WKOA846\MP90043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852936"/>
            <a:ext cx="2558895" cy="360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645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  <a:endParaRPr lang="cs-CZ" sz="20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1789</TotalTime>
  <Words>82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VY_32_INOVACE_20_PRVOUKA 1. ROČNÍK_PRÁZDNINY</dc:title>
  <dc:creator>Adéla</dc:creator>
  <cp:lastModifiedBy>Černá Adéla</cp:lastModifiedBy>
  <cp:revision>203</cp:revision>
  <dcterms:created xsi:type="dcterms:W3CDTF">2011-08-12T09:27:27Z</dcterms:created>
  <dcterms:modified xsi:type="dcterms:W3CDTF">2012-05-22T14:37:44Z</dcterms:modified>
</cp:coreProperties>
</file>