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F250901-3B80-490C-B2CE-1A75A0C9373D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1E9CA33-A501-4C3A-8BEC-B4C7741D65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Slovosled</a:t>
            </a:r>
            <a:br>
              <a:rPr lang="cs-CZ" sz="2800" dirty="0"/>
            </a:br>
            <a:r>
              <a:rPr lang="cs-CZ" sz="1400" dirty="0"/>
              <a:t>7.ročník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VY_32_INOVACE_088_Slovosled 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7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12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.10.2011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Stupeň – základní – 7.r.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Unit 1/C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stavby vět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Slovosled</a:t>
            </a:r>
            <a:br>
              <a:rPr lang="cs-CZ" sz="2800" dirty="0"/>
            </a:br>
            <a:r>
              <a:rPr lang="cs-CZ" sz="1400" dirty="0"/>
              <a:t>7.ročník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92625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7.r.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Slovosled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84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3382" y="620688"/>
            <a:ext cx="76328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/>
              <a:t>you</a:t>
            </a:r>
            <a:r>
              <a:rPr lang="cs-CZ" sz="3200" dirty="0" smtClean="0"/>
              <a:t>  </a:t>
            </a:r>
            <a:r>
              <a:rPr lang="cs-CZ" sz="3200" dirty="0" err="1" smtClean="0"/>
              <a:t>new</a:t>
            </a:r>
            <a:r>
              <a:rPr lang="cs-CZ" sz="3200" dirty="0" smtClean="0"/>
              <a:t>  </a:t>
            </a:r>
            <a:r>
              <a:rPr lang="cs-CZ" sz="3200" dirty="0" err="1" smtClean="0"/>
              <a:t>got</a:t>
            </a:r>
            <a:r>
              <a:rPr lang="cs-CZ" sz="3200" dirty="0" smtClean="0"/>
              <a:t>  a  house  </a:t>
            </a:r>
            <a:r>
              <a:rPr lang="cs-CZ" sz="3200" dirty="0" err="1" smtClean="0"/>
              <a:t>have</a:t>
            </a:r>
            <a:r>
              <a:rPr lang="cs-CZ" sz="3200" dirty="0" smtClean="0"/>
              <a:t> ?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/>
              <a:t>f</a:t>
            </a:r>
            <a:r>
              <a:rPr lang="cs-CZ" sz="3200" dirty="0" smtClean="0"/>
              <a:t>ree in </a:t>
            </a:r>
            <a:r>
              <a:rPr lang="cs-CZ" sz="3200" dirty="0" err="1" smtClean="0"/>
              <a:t>your</a:t>
            </a:r>
            <a:r>
              <a:rPr lang="cs-CZ" sz="3200" dirty="0" smtClean="0"/>
              <a:t>  </a:t>
            </a:r>
            <a:r>
              <a:rPr lang="cs-CZ" sz="3200" dirty="0" err="1" smtClean="0"/>
              <a:t>time</a:t>
            </a:r>
            <a:r>
              <a:rPr lang="cs-CZ" sz="3200" dirty="0" smtClean="0"/>
              <a:t>  </a:t>
            </a:r>
            <a:r>
              <a:rPr lang="cs-CZ" sz="3200" dirty="0" err="1" smtClean="0"/>
              <a:t>what</a:t>
            </a:r>
            <a:r>
              <a:rPr lang="cs-CZ" sz="3200" dirty="0" smtClean="0"/>
              <a:t>  </a:t>
            </a:r>
            <a:r>
              <a:rPr lang="cs-CZ" sz="3200" dirty="0" err="1" smtClean="0"/>
              <a:t>you</a:t>
            </a:r>
            <a:r>
              <a:rPr lang="cs-CZ" sz="3200" dirty="0" smtClean="0"/>
              <a:t>  do  </a:t>
            </a:r>
            <a:r>
              <a:rPr lang="cs-CZ" sz="3200" dirty="0" err="1" smtClean="0"/>
              <a:t>do</a:t>
            </a:r>
            <a:r>
              <a:rPr lang="cs-CZ" sz="3200" dirty="0" smtClean="0"/>
              <a:t> ?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Tom  </a:t>
            </a:r>
            <a:r>
              <a:rPr lang="cs-CZ" sz="3200" dirty="0" err="1" smtClean="0"/>
              <a:t>sitting</a:t>
            </a:r>
            <a:r>
              <a:rPr lang="cs-CZ" sz="3200" dirty="0" smtClean="0"/>
              <a:t>  </a:t>
            </a:r>
            <a:r>
              <a:rPr lang="cs-CZ" sz="3200" dirty="0" err="1" smtClean="0"/>
              <a:t>where</a:t>
            </a:r>
            <a:r>
              <a:rPr lang="cs-CZ" sz="3200" dirty="0" smtClean="0"/>
              <a:t>  Mary  and  are  ?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/>
              <a:t>c</a:t>
            </a:r>
            <a:r>
              <a:rPr lang="cs-CZ" sz="3200" dirty="0" err="1" smtClean="0"/>
              <a:t>olour</a:t>
            </a:r>
            <a:r>
              <a:rPr lang="cs-CZ" sz="3200" dirty="0" smtClean="0"/>
              <a:t>  </a:t>
            </a:r>
            <a:r>
              <a:rPr lang="cs-CZ" sz="3200" dirty="0" err="1" smtClean="0"/>
              <a:t>dress</a:t>
            </a:r>
            <a:r>
              <a:rPr lang="cs-CZ" sz="3200" dirty="0" smtClean="0"/>
              <a:t>  her  nice  </a:t>
            </a:r>
            <a:r>
              <a:rPr lang="cs-CZ" sz="3200" dirty="0" err="1" smtClean="0"/>
              <a:t>is</a:t>
            </a:r>
            <a:r>
              <a:rPr lang="cs-CZ" sz="3200" dirty="0" smtClean="0"/>
              <a:t>  </a:t>
            </a:r>
            <a:r>
              <a:rPr lang="cs-CZ" sz="3200" dirty="0" err="1" smtClean="0"/>
              <a:t>what</a:t>
            </a:r>
            <a:r>
              <a:rPr lang="cs-CZ" sz="3200" dirty="0" smtClean="0"/>
              <a:t>  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83277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124744"/>
            <a:ext cx="69847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a </a:t>
            </a:r>
            <a:r>
              <a:rPr lang="cs-CZ" sz="3200" dirty="0" err="1" smtClean="0"/>
              <a:t>new</a:t>
            </a:r>
            <a:r>
              <a:rPr lang="cs-CZ" sz="3200" dirty="0" smtClean="0"/>
              <a:t> house?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 smtClean="0"/>
              <a:t>What</a:t>
            </a:r>
            <a:r>
              <a:rPr lang="cs-CZ" sz="3200" dirty="0" smtClean="0"/>
              <a:t> do </a:t>
            </a:r>
            <a:r>
              <a:rPr lang="cs-CZ" sz="3200" dirty="0" err="1" smtClean="0"/>
              <a:t>you</a:t>
            </a:r>
            <a:r>
              <a:rPr lang="cs-CZ" sz="3200" dirty="0" smtClean="0"/>
              <a:t> do in </a:t>
            </a:r>
            <a:r>
              <a:rPr lang="cs-CZ" sz="3200" dirty="0" err="1" smtClean="0"/>
              <a:t>your</a:t>
            </a:r>
            <a:r>
              <a:rPr lang="cs-CZ" sz="3200" dirty="0" smtClean="0"/>
              <a:t> free </a:t>
            </a:r>
            <a:r>
              <a:rPr lang="cs-CZ" sz="3200" dirty="0" err="1" smtClean="0"/>
              <a:t>time</a:t>
            </a:r>
            <a:r>
              <a:rPr lang="cs-CZ" sz="3200" dirty="0" smtClean="0"/>
              <a:t>?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 smtClean="0"/>
              <a:t>Where</a:t>
            </a:r>
            <a:r>
              <a:rPr lang="cs-CZ" sz="3200" dirty="0" smtClean="0"/>
              <a:t> are Tom and Mary </a:t>
            </a:r>
            <a:r>
              <a:rPr lang="cs-CZ" sz="3200" dirty="0" err="1" smtClean="0"/>
              <a:t>sitting</a:t>
            </a:r>
            <a:r>
              <a:rPr lang="cs-CZ" sz="3200" dirty="0" smtClean="0"/>
              <a:t>?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colour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her nice </a:t>
            </a:r>
            <a:r>
              <a:rPr lang="cs-CZ" sz="3200" dirty="0" err="1" smtClean="0"/>
              <a:t>dress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0598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260648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88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</TotalTime>
  <Words>176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Slovosled 7.ročník</vt:lpstr>
      <vt:lpstr>Prezentace aplikace PowerPoint</vt:lpstr>
      <vt:lpstr>Slovosled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Slovosled 7.ročník</dc:title>
  <dc:creator>Nová Sborovna</dc:creator>
  <cp:lastModifiedBy>Kyli</cp:lastModifiedBy>
  <cp:revision>6</cp:revision>
  <dcterms:created xsi:type="dcterms:W3CDTF">2011-10-11T10:28:41Z</dcterms:created>
  <dcterms:modified xsi:type="dcterms:W3CDTF">2012-01-22T11:09:30Z</dcterms:modified>
</cp:coreProperties>
</file>