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58" r:id="rId5"/>
    <p:sldId id="259" r:id="rId6"/>
    <p:sldId id="260" r:id="rId7"/>
    <p:sldId id="261" r:id="rId8"/>
    <p:sldId id="267" r:id="rId9"/>
    <p:sldId id="262" r:id="rId10"/>
    <p:sldId id="263" r:id="rId11"/>
    <p:sldId id="264" r:id="rId12"/>
    <p:sldId id="265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24226-2384-4468-8E06-D7CB5D55002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E9FA34F-4DA7-4F84-AD92-0DEC18C766F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24226-2384-4468-8E06-D7CB5D55002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A34F-4DA7-4F84-AD92-0DEC18C766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24226-2384-4468-8E06-D7CB5D55002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A34F-4DA7-4F84-AD92-0DEC18C766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24226-2384-4468-8E06-D7CB5D55002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A34F-4DA7-4F84-AD92-0DEC18C766F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24226-2384-4468-8E06-D7CB5D55002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A34F-4DA7-4F84-AD92-0DEC18C766F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24226-2384-4468-8E06-D7CB5D55002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A34F-4DA7-4F84-AD92-0DEC18C766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24226-2384-4468-8E06-D7CB5D55002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A34F-4DA7-4F84-AD92-0DEC18C766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24226-2384-4468-8E06-D7CB5D55002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A34F-4DA7-4F84-AD92-0DEC18C766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24226-2384-4468-8E06-D7CB5D55002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A34F-4DA7-4F84-AD92-0DEC18C766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24226-2384-4468-8E06-D7CB5D55002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A34F-4DA7-4F84-AD92-0DEC18C766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24226-2384-4468-8E06-D7CB5D55002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A34F-4DA7-4F84-AD92-0DEC18C766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8E424226-2384-4468-8E06-D7CB5D55002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DE9FA34F-4DA7-4F84-AD92-0DEC18C766F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 err="1"/>
              <a:t>Mrs.Davies</a:t>
            </a:r>
            <a:r>
              <a:rPr lang="cs-CZ" sz="2800" dirty="0"/>
              <a:t> - doplňovačka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7705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VY_32_INOVACE_096_Mrs-Davies - doplňovačka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478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26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.4.2011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 </a:t>
            </a:r>
            <a:r>
              <a:rPr lang="cs-CZ" sz="1600" smtClean="0">
                <a:solidFill>
                  <a:schemeClr val="tx2"/>
                </a:solidFill>
                <a:latin typeface="+mn-lt"/>
              </a:rPr>
              <a:t>a 9.r.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užití minulého prostého a předpřítomného času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a prověření znalostí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znalostí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 err="1"/>
              <a:t>Mrs.Davies</a:t>
            </a:r>
            <a:r>
              <a:rPr lang="cs-CZ" sz="2800" dirty="0"/>
              <a:t> - doplňovačka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02433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Mrs.Davies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doplňovačka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877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7880" y="2816354"/>
            <a:ext cx="76328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Mrs.Davies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75 </a:t>
            </a:r>
            <a:r>
              <a:rPr lang="cs-CZ" sz="3200" dirty="0" err="1" smtClean="0"/>
              <a:t>years</a:t>
            </a:r>
            <a:r>
              <a:rPr lang="cs-CZ" sz="3200" dirty="0" smtClean="0"/>
              <a:t> </a:t>
            </a:r>
            <a:r>
              <a:rPr lang="cs-CZ" sz="3200" dirty="0" err="1" smtClean="0"/>
              <a:t>old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Mrs. </a:t>
            </a:r>
            <a:r>
              <a:rPr lang="cs-CZ" sz="3200" dirty="0" err="1" smtClean="0"/>
              <a:t>Davies</a:t>
            </a:r>
            <a:r>
              <a:rPr lang="cs-CZ" sz="3200" dirty="0" smtClean="0"/>
              <a:t> ………. </a:t>
            </a:r>
            <a:r>
              <a:rPr lang="cs-CZ" sz="3200" dirty="0" err="1"/>
              <a:t>t</a:t>
            </a:r>
            <a:r>
              <a:rPr lang="cs-CZ" sz="3200" dirty="0" err="1" smtClean="0"/>
              <a:t>he</a:t>
            </a:r>
            <a:r>
              <a:rPr lang="cs-CZ" sz="3200" dirty="0" smtClean="0"/>
              <a:t> </a:t>
            </a:r>
            <a:r>
              <a:rPr lang="cs-CZ" sz="3200" dirty="0" err="1" smtClean="0"/>
              <a:t>oldest</a:t>
            </a:r>
            <a:r>
              <a:rPr lang="cs-CZ" sz="3200" dirty="0" smtClean="0"/>
              <a:t> person in </a:t>
            </a:r>
            <a:r>
              <a:rPr lang="cs-CZ" sz="3200" dirty="0" err="1" smtClean="0"/>
              <a:t>Elm</a:t>
            </a:r>
            <a:r>
              <a:rPr lang="cs-CZ" sz="3200" dirty="0" smtClean="0"/>
              <a:t> Street. </a:t>
            </a:r>
            <a:r>
              <a:rPr lang="cs-CZ" sz="3200" dirty="0" err="1" smtClean="0"/>
              <a:t>She</a:t>
            </a:r>
            <a:r>
              <a:rPr lang="cs-CZ" sz="3200" dirty="0" smtClean="0"/>
              <a:t> …….. in </a:t>
            </a:r>
            <a:r>
              <a:rPr lang="cs-CZ" sz="3200" dirty="0" err="1" smtClean="0"/>
              <a:t>Elm</a:t>
            </a:r>
            <a:r>
              <a:rPr lang="cs-CZ" sz="3200" dirty="0" smtClean="0"/>
              <a:t> Street </a:t>
            </a:r>
            <a:r>
              <a:rPr lang="cs-CZ" sz="3200" dirty="0" err="1" smtClean="0"/>
              <a:t>all</a:t>
            </a:r>
            <a:r>
              <a:rPr lang="cs-CZ" sz="3200" dirty="0" smtClean="0"/>
              <a:t> her </a:t>
            </a:r>
            <a:r>
              <a:rPr lang="cs-CZ" sz="3200" dirty="0" err="1" smtClean="0"/>
              <a:t>life</a:t>
            </a:r>
            <a:r>
              <a:rPr lang="cs-CZ" sz="3200" dirty="0" smtClean="0"/>
              <a:t>. </a:t>
            </a:r>
            <a:r>
              <a:rPr lang="cs-CZ" sz="3200" dirty="0" err="1" smtClean="0"/>
              <a:t>She</a:t>
            </a:r>
            <a:r>
              <a:rPr lang="cs-CZ" sz="3200" dirty="0" smtClean="0"/>
              <a:t> ……… </a:t>
            </a:r>
            <a:r>
              <a:rPr lang="cs-CZ" sz="3200" dirty="0" err="1" smtClean="0"/>
              <a:t>born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number</a:t>
            </a:r>
            <a:r>
              <a:rPr lang="cs-CZ" sz="3200" dirty="0" smtClean="0"/>
              <a:t> 63, and </a:t>
            </a:r>
            <a:r>
              <a:rPr lang="cs-CZ" sz="3200" dirty="0" err="1" smtClean="0"/>
              <a:t>she</a:t>
            </a:r>
            <a:r>
              <a:rPr lang="cs-CZ" sz="3200" dirty="0" smtClean="0"/>
              <a:t> ………. </a:t>
            </a:r>
            <a:r>
              <a:rPr lang="cs-CZ" sz="3200" dirty="0" err="1"/>
              <a:t>t</a:t>
            </a:r>
            <a:r>
              <a:rPr lang="cs-CZ" sz="3200" dirty="0" err="1" smtClean="0"/>
              <a:t>here</a:t>
            </a:r>
            <a:r>
              <a:rPr lang="cs-CZ" sz="3200" dirty="0" smtClean="0"/>
              <a:t> </a:t>
            </a:r>
            <a:r>
              <a:rPr lang="cs-CZ" sz="3200" dirty="0" err="1" smtClean="0"/>
              <a:t>till</a:t>
            </a:r>
            <a:r>
              <a:rPr lang="cs-CZ" sz="3200" dirty="0" smtClean="0"/>
              <a:t> </a:t>
            </a: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twenty-five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92696"/>
            <a:ext cx="805735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Use:</a:t>
            </a:r>
          </a:p>
          <a:p>
            <a:r>
              <a:rPr lang="cs-CZ" sz="4400" dirty="0" err="1" smtClean="0">
                <a:solidFill>
                  <a:schemeClr val="tx2"/>
                </a:solidFill>
              </a:rPr>
              <a:t>be</a:t>
            </a:r>
            <a:r>
              <a:rPr lang="cs-CZ" sz="4400" dirty="0" smtClean="0">
                <a:solidFill>
                  <a:schemeClr val="tx2"/>
                </a:solidFill>
              </a:rPr>
              <a:t>, </a:t>
            </a:r>
            <a:r>
              <a:rPr lang="cs-CZ" sz="4400" dirty="0" err="1" smtClean="0">
                <a:solidFill>
                  <a:schemeClr val="tx2"/>
                </a:solidFill>
              </a:rPr>
              <a:t>become</a:t>
            </a:r>
            <a:r>
              <a:rPr lang="cs-CZ" sz="4400" dirty="0" smtClean="0">
                <a:solidFill>
                  <a:schemeClr val="tx2"/>
                </a:solidFill>
              </a:rPr>
              <a:t>, go, live, </a:t>
            </a:r>
            <a:r>
              <a:rPr lang="cs-CZ" sz="4400" dirty="0" err="1" smtClean="0">
                <a:solidFill>
                  <a:schemeClr val="tx2"/>
                </a:solidFill>
              </a:rPr>
              <a:t>fall</a:t>
            </a:r>
            <a:r>
              <a:rPr lang="cs-CZ" sz="4400" dirty="0" smtClean="0">
                <a:solidFill>
                  <a:schemeClr val="tx2"/>
                </a:solidFill>
              </a:rPr>
              <a:t>, </a:t>
            </a:r>
            <a:r>
              <a:rPr lang="cs-CZ" sz="4400" dirty="0" err="1" smtClean="0">
                <a:solidFill>
                  <a:schemeClr val="tx2"/>
                </a:solidFill>
              </a:rPr>
              <a:t>move</a:t>
            </a:r>
            <a:r>
              <a:rPr lang="cs-CZ" sz="4400" dirty="0" smtClean="0">
                <a:solidFill>
                  <a:schemeClr val="tx2"/>
                </a:solidFill>
              </a:rPr>
              <a:t>, </a:t>
            </a:r>
            <a:r>
              <a:rPr lang="cs-CZ" sz="4400" dirty="0" err="1" smtClean="0">
                <a:solidFill>
                  <a:schemeClr val="tx2"/>
                </a:solidFill>
              </a:rPr>
              <a:t>see</a:t>
            </a:r>
            <a:endParaRPr lang="cs-CZ" sz="4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48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908719"/>
            <a:ext cx="754565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Use:</a:t>
            </a:r>
          </a:p>
          <a:p>
            <a:r>
              <a:rPr lang="en-US" sz="3600" dirty="0" smtClean="0">
                <a:solidFill>
                  <a:schemeClr val="tx2"/>
                </a:solidFill>
              </a:rPr>
              <a:t>be, become, go, live, fall, move, see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183" y="2204864"/>
            <a:ext cx="85324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When</a:t>
            </a:r>
            <a:r>
              <a:rPr lang="cs-CZ" sz="3600" dirty="0" smtClean="0"/>
              <a:t> </a:t>
            </a:r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</a:t>
            </a:r>
            <a:r>
              <a:rPr lang="cs-CZ" sz="3600" dirty="0" err="1" smtClean="0"/>
              <a:t>married</a:t>
            </a:r>
            <a:r>
              <a:rPr lang="cs-CZ" sz="3600" dirty="0" smtClean="0"/>
              <a:t>, </a:t>
            </a:r>
            <a:r>
              <a:rPr lang="cs-CZ" sz="3600" dirty="0" err="1" smtClean="0"/>
              <a:t>she</a:t>
            </a:r>
            <a:r>
              <a:rPr lang="cs-CZ" sz="3600" dirty="0" smtClean="0"/>
              <a:t> and her </a:t>
            </a:r>
            <a:r>
              <a:rPr lang="cs-CZ" sz="3600" dirty="0" err="1" smtClean="0"/>
              <a:t>husband</a:t>
            </a:r>
            <a:r>
              <a:rPr lang="cs-CZ" sz="3600" dirty="0" smtClean="0"/>
              <a:t> …….. </a:t>
            </a:r>
            <a:r>
              <a:rPr lang="cs-CZ" sz="3600" dirty="0" err="1"/>
              <a:t>i</a:t>
            </a:r>
            <a:r>
              <a:rPr lang="cs-CZ" sz="3600" dirty="0" err="1" smtClean="0"/>
              <a:t>nto</a:t>
            </a:r>
            <a:r>
              <a:rPr lang="cs-CZ" sz="3600" dirty="0" smtClean="0"/>
              <a:t> </a:t>
            </a:r>
            <a:r>
              <a:rPr lang="cs-CZ" sz="3600" dirty="0" err="1" smtClean="0"/>
              <a:t>number</a:t>
            </a:r>
            <a:r>
              <a:rPr lang="cs-CZ" sz="3600" dirty="0" smtClean="0"/>
              <a:t> 20. </a:t>
            </a:r>
            <a:r>
              <a:rPr lang="cs-CZ" sz="3600" dirty="0" err="1" smtClean="0"/>
              <a:t>She</a:t>
            </a:r>
            <a:r>
              <a:rPr lang="cs-CZ" sz="3600" dirty="0" smtClean="0"/>
              <a:t> ……. </a:t>
            </a:r>
            <a:r>
              <a:rPr lang="cs-CZ" sz="3600" dirty="0" err="1"/>
              <a:t>t</a:t>
            </a:r>
            <a:r>
              <a:rPr lang="cs-CZ" sz="3600" dirty="0" err="1" smtClean="0"/>
              <a:t>here</a:t>
            </a:r>
            <a:r>
              <a:rPr lang="cs-CZ" sz="3600" dirty="0" smtClean="0"/>
              <a:t> </a:t>
            </a:r>
            <a:r>
              <a:rPr lang="cs-CZ" sz="3600" dirty="0" err="1" smtClean="0"/>
              <a:t>ever</a:t>
            </a:r>
            <a:r>
              <a:rPr lang="cs-CZ" sz="3600" dirty="0" smtClean="0"/>
              <a:t> </a:t>
            </a:r>
            <a:r>
              <a:rPr lang="cs-CZ" sz="3600" dirty="0" err="1" smtClean="0"/>
              <a:t>since</a:t>
            </a:r>
            <a:r>
              <a:rPr lang="cs-CZ" sz="3600" dirty="0" smtClean="0"/>
              <a:t>, </a:t>
            </a:r>
            <a:r>
              <a:rPr lang="cs-CZ" sz="3600" dirty="0" err="1" smtClean="0"/>
              <a:t>except</a:t>
            </a:r>
            <a:r>
              <a:rPr lang="cs-CZ" sz="3600" dirty="0" smtClean="0"/>
              <a:t> </a:t>
            </a:r>
            <a:r>
              <a:rPr lang="cs-CZ" sz="3600" dirty="0" err="1" smtClean="0"/>
              <a:t>for</a:t>
            </a:r>
            <a:r>
              <a:rPr lang="cs-CZ" sz="3600" dirty="0" smtClean="0"/>
              <a:t> a </a:t>
            </a:r>
            <a:r>
              <a:rPr lang="cs-CZ" sz="3600" dirty="0" err="1" smtClean="0"/>
              <a:t>few</a:t>
            </a:r>
            <a:r>
              <a:rPr lang="cs-CZ" sz="3600" dirty="0" smtClean="0"/>
              <a:t> </a:t>
            </a:r>
            <a:r>
              <a:rPr lang="cs-CZ" sz="3600" dirty="0" err="1" smtClean="0"/>
              <a:t>months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war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23417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6876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Use:</a:t>
            </a:r>
          </a:p>
          <a:p>
            <a:r>
              <a:rPr lang="cs-CZ" sz="3600" dirty="0" err="1" smtClean="0">
                <a:solidFill>
                  <a:schemeClr val="tx2"/>
                </a:solidFill>
              </a:rPr>
              <a:t>be</a:t>
            </a:r>
            <a:r>
              <a:rPr lang="cs-CZ" sz="3600" dirty="0" smtClean="0">
                <a:solidFill>
                  <a:schemeClr val="tx2"/>
                </a:solidFill>
              </a:rPr>
              <a:t>, </a:t>
            </a:r>
            <a:r>
              <a:rPr lang="cs-CZ" sz="3600" dirty="0" err="1" smtClean="0">
                <a:solidFill>
                  <a:schemeClr val="tx2"/>
                </a:solidFill>
              </a:rPr>
              <a:t>become</a:t>
            </a:r>
            <a:r>
              <a:rPr lang="cs-CZ" sz="3600" dirty="0" smtClean="0">
                <a:solidFill>
                  <a:schemeClr val="tx2"/>
                </a:solidFill>
              </a:rPr>
              <a:t>, go, live, </a:t>
            </a:r>
            <a:r>
              <a:rPr lang="cs-CZ" sz="3600" dirty="0" err="1" smtClean="0">
                <a:solidFill>
                  <a:schemeClr val="tx2"/>
                </a:solidFill>
              </a:rPr>
              <a:t>fall</a:t>
            </a:r>
            <a:r>
              <a:rPr lang="cs-CZ" sz="3600" dirty="0" smtClean="0">
                <a:solidFill>
                  <a:schemeClr val="tx2"/>
                </a:solidFill>
              </a:rPr>
              <a:t>, </a:t>
            </a:r>
            <a:r>
              <a:rPr lang="cs-CZ" sz="3600" dirty="0" err="1" smtClean="0">
                <a:solidFill>
                  <a:schemeClr val="tx2"/>
                </a:solidFill>
              </a:rPr>
              <a:t>move</a:t>
            </a:r>
            <a:r>
              <a:rPr lang="cs-CZ" sz="3600" dirty="0" smtClean="0">
                <a:solidFill>
                  <a:schemeClr val="tx2"/>
                </a:solidFill>
              </a:rPr>
              <a:t>, </a:t>
            </a:r>
            <a:r>
              <a:rPr lang="cs-CZ" sz="3600" dirty="0" err="1" smtClean="0">
                <a:solidFill>
                  <a:schemeClr val="tx2"/>
                </a:solidFill>
              </a:rPr>
              <a:t>see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8921" y="2492896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 bomb …….. on </a:t>
            </a:r>
            <a:r>
              <a:rPr lang="cs-CZ" sz="3600" dirty="0" err="1" smtClean="0"/>
              <a:t>the</a:t>
            </a:r>
            <a:r>
              <a:rPr lang="cs-CZ" sz="3600" dirty="0" smtClean="0"/>
              <a:t> house </a:t>
            </a:r>
            <a:r>
              <a:rPr lang="cs-CZ" sz="3600" dirty="0" err="1" smtClean="0"/>
              <a:t>next</a:t>
            </a:r>
            <a:r>
              <a:rPr lang="cs-CZ" sz="3600" dirty="0" smtClean="0"/>
              <a:t> </a:t>
            </a:r>
            <a:r>
              <a:rPr lang="cs-CZ" sz="3600" dirty="0" err="1" smtClean="0"/>
              <a:t>door</a:t>
            </a:r>
            <a:r>
              <a:rPr lang="cs-CZ" sz="3600" dirty="0" smtClean="0"/>
              <a:t>. So </a:t>
            </a:r>
            <a:r>
              <a:rPr lang="cs-CZ" sz="3600" dirty="0" err="1" smtClean="0"/>
              <a:t>she</a:t>
            </a:r>
            <a:r>
              <a:rPr lang="cs-CZ" sz="3600" dirty="0" smtClean="0"/>
              <a:t> …… to her </a:t>
            </a:r>
            <a:r>
              <a:rPr lang="cs-CZ" sz="3600" dirty="0" err="1" smtClean="0"/>
              <a:t>parents</a:t>
            </a:r>
            <a:r>
              <a:rPr lang="cs-CZ" sz="3600" dirty="0" smtClean="0"/>
              <a:t>‘ house </a:t>
            </a:r>
            <a:r>
              <a:rPr lang="cs-CZ" sz="3600" dirty="0" err="1" smtClean="0"/>
              <a:t>for</a:t>
            </a:r>
            <a:r>
              <a:rPr lang="cs-CZ" sz="3600" dirty="0" smtClean="0"/>
              <a:t> </a:t>
            </a:r>
            <a:r>
              <a:rPr lang="cs-CZ" sz="3600" dirty="0" err="1" smtClean="0"/>
              <a:t>about</a:t>
            </a:r>
            <a:r>
              <a:rPr lang="cs-CZ" sz="3600" dirty="0" smtClean="0"/>
              <a:t> </a:t>
            </a:r>
            <a:r>
              <a:rPr lang="cs-CZ" sz="3600" dirty="0" err="1" smtClean="0"/>
              <a:t>three</a:t>
            </a:r>
            <a:r>
              <a:rPr lang="cs-CZ" sz="3600" dirty="0" smtClean="0"/>
              <a:t> </a:t>
            </a:r>
            <a:r>
              <a:rPr lang="cs-CZ" sz="3600" dirty="0" err="1" smtClean="0"/>
              <a:t>months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1941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204070"/>
            <a:ext cx="672010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Use:</a:t>
            </a:r>
          </a:p>
          <a:p>
            <a:r>
              <a:rPr lang="cs-CZ" sz="3200" dirty="0" err="1" smtClean="0">
                <a:solidFill>
                  <a:schemeClr val="tx2"/>
                </a:solidFill>
              </a:rPr>
              <a:t>be</a:t>
            </a:r>
            <a:r>
              <a:rPr lang="cs-CZ" sz="3200" dirty="0" smtClean="0">
                <a:solidFill>
                  <a:schemeClr val="tx2"/>
                </a:solidFill>
              </a:rPr>
              <a:t>, </a:t>
            </a:r>
            <a:r>
              <a:rPr lang="cs-CZ" sz="3200" dirty="0" err="1" smtClean="0">
                <a:solidFill>
                  <a:schemeClr val="tx2"/>
                </a:solidFill>
              </a:rPr>
              <a:t>become</a:t>
            </a:r>
            <a:r>
              <a:rPr lang="cs-CZ" sz="3200" dirty="0" smtClean="0">
                <a:solidFill>
                  <a:schemeClr val="tx2"/>
                </a:solidFill>
              </a:rPr>
              <a:t>, go, live, </a:t>
            </a:r>
            <a:r>
              <a:rPr lang="cs-CZ" sz="3200" dirty="0" err="1" smtClean="0">
                <a:solidFill>
                  <a:schemeClr val="tx2"/>
                </a:solidFill>
              </a:rPr>
              <a:t>fall</a:t>
            </a:r>
            <a:r>
              <a:rPr lang="cs-CZ" sz="3200" dirty="0" smtClean="0">
                <a:solidFill>
                  <a:schemeClr val="tx2"/>
                </a:solidFill>
              </a:rPr>
              <a:t>, </a:t>
            </a:r>
            <a:r>
              <a:rPr lang="cs-CZ" sz="3200" dirty="0" err="1" smtClean="0">
                <a:solidFill>
                  <a:schemeClr val="tx2"/>
                </a:solidFill>
              </a:rPr>
              <a:t>move</a:t>
            </a:r>
            <a:r>
              <a:rPr lang="cs-CZ" sz="3200" dirty="0" smtClean="0">
                <a:solidFill>
                  <a:schemeClr val="tx2"/>
                </a:solidFill>
              </a:rPr>
              <a:t>, </a:t>
            </a:r>
            <a:r>
              <a:rPr lang="cs-CZ" sz="3200" dirty="0" err="1" smtClean="0">
                <a:solidFill>
                  <a:schemeClr val="tx2"/>
                </a:solidFill>
              </a:rPr>
              <a:t>see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2861" y="2423782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She</a:t>
            </a:r>
            <a:r>
              <a:rPr lang="cs-CZ" sz="3200" dirty="0" smtClean="0"/>
              <a:t> …… a lot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changes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street. </a:t>
            </a: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thinks</a:t>
            </a:r>
            <a:r>
              <a:rPr lang="cs-CZ" sz="3200" dirty="0" smtClean="0"/>
              <a:t> </a:t>
            </a:r>
            <a:r>
              <a:rPr lang="cs-CZ" sz="3200" dirty="0" err="1" smtClean="0"/>
              <a:t>people</a:t>
            </a:r>
            <a:r>
              <a:rPr lang="cs-CZ" sz="3200" dirty="0" smtClean="0"/>
              <a:t> ……. </a:t>
            </a:r>
            <a:r>
              <a:rPr lang="cs-CZ" sz="3200" dirty="0" err="1"/>
              <a:t>l</a:t>
            </a:r>
            <a:r>
              <a:rPr lang="cs-CZ" sz="3200" dirty="0" err="1" smtClean="0"/>
              <a:t>ess</a:t>
            </a:r>
            <a:r>
              <a:rPr lang="cs-CZ" sz="3200" dirty="0" smtClean="0"/>
              <a:t> </a:t>
            </a:r>
            <a:r>
              <a:rPr lang="cs-CZ" sz="3200" dirty="0" err="1" smtClean="0"/>
              <a:t>friendly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92268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556792"/>
            <a:ext cx="79928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tx2"/>
                </a:solidFill>
              </a:rPr>
              <a:t>Zkontroluj a oprav si !</a:t>
            </a:r>
            <a:endParaRPr lang="cs-CZ" sz="6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597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413064"/>
            <a:ext cx="727280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err="1" smtClean="0">
                <a:solidFill>
                  <a:prstClr val="white"/>
                </a:solidFill>
              </a:rPr>
              <a:t>Mrs.Davies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 err="1" smtClean="0">
                <a:solidFill>
                  <a:prstClr val="white"/>
                </a:solidFill>
              </a:rPr>
              <a:t>is</a:t>
            </a:r>
            <a:r>
              <a:rPr lang="cs-CZ" sz="3200" dirty="0" smtClean="0">
                <a:solidFill>
                  <a:prstClr val="white"/>
                </a:solidFill>
              </a:rPr>
              <a:t> 75 </a:t>
            </a:r>
            <a:r>
              <a:rPr lang="cs-CZ" sz="3200" dirty="0" err="1" smtClean="0">
                <a:solidFill>
                  <a:prstClr val="white"/>
                </a:solidFill>
              </a:rPr>
              <a:t>years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 err="1" smtClean="0">
                <a:solidFill>
                  <a:prstClr val="white"/>
                </a:solidFill>
              </a:rPr>
              <a:t>old</a:t>
            </a:r>
            <a:r>
              <a:rPr lang="cs-CZ" sz="3200" dirty="0" smtClean="0">
                <a:solidFill>
                  <a:prstClr val="white"/>
                </a:solidFill>
              </a:rPr>
              <a:t>.</a:t>
            </a:r>
          </a:p>
          <a:p>
            <a:pPr lvl="0"/>
            <a:r>
              <a:rPr lang="cs-CZ" sz="3200" dirty="0" smtClean="0">
                <a:solidFill>
                  <a:prstClr val="white"/>
                </a:solidFill>
              </a:rPr>
              <a:t>Mrs</a:t>
            </a:r>
            <a:r>
              <a:rPr lang="cs-CZ" sz="3200" dirty="0">
                <a:solidFill>
                  <a:prstClr val="white"/>
                </a:solidFill>
              </a:rPr>
              <a:t>. </a:t>
            </a:r>
            <a:r>
              <a:rPr lang="cs-CZ" sz="3200" dirty="0" err="1" smtClean="0">
                <a:solidFill>
                  <a:prstClr val="white"/>
                </a:solidFill>
              </a:rPr>
              <a:t>Davies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</a:rPr>
              <a:t>is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the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oldest</a:t>
            </a:r>
            <a:r>
              <a:rPr lang="cs-CZ" sz="3200" dirty="0">
                <a:solidFill>
                  <a:prstClr val="white"/>
                </a:solidFill>
              </a:rPr>
              <a:t> person in </a:t>
            </a:r>
            <a:r>
              <a:rPr lang="cs-CZ" sz="3200" dirty="0" err="1">
                <a:solidFill>
                  <a:prstClr val="white"/>
                </a:solidFill>
              </a:rPr>
              <a:t>Elm</a:t>
            </a:r>
            <a:r>
              <a:rPr lang="cs-CZ" sz="3200" dirty="0">
                <a:solidFill>
                  <a:prstClr val="white"/>
                </a:solidFill>
              </a:rPr>
              <a:t> Street. </a:t>
            </a:r>
            <a:r>
              <a:rPr lang="cs-CZ" sz="3200" dirty="0" err="1" smtClean="0">
                <a:solidFill>
                  <a:prstClr val="white"/>
                </a:solidFill>
              </a:rPr>
              <a:t>She</a:t>
            </a:r>
            <a:r>
              <a:rPr lang="cs-CZ" sz="3200" dirty="0" smtClean="0">
                <a:solidFill>
                  <a:schemeClr val="tx2"/>
                </a:solidFill>
              </a:rPr>
              <a:t> has </a:t>
            </a:r>
            <a:r>
              <a:rPr lang="cs-CZ" sz="3200" dirty="0" err="1" smtClean="0">
                <a:solidFill>
                  <a:schemeClr val="tx2"/>
                </a:solidFill>
              </a:rPr>
              <a:t>lived</a:t>
            </a:r>
            <a:r>
              <a:rPr lang="cs-CZ" sz="3200" dirty="0" smtClean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prstClr val="white"/>
                </a:solidFill>
              </a:rPr>
              <a:t>in </a:t>
            </a:r>
            <a:r>
              <a:rPr lang="cs-CZ" sz="3200" dirty="0" err="1">
                <a:solidFill>
                  <a:prstClr val="white"/>
                </a:solidFill>
              </a:rPr>
              <a:t>Elm</a:t>
            </a:r>
            <a:r>
              <a:rPr lang="cs-CZ" sz="3200" dirty="0">
                <a:solidFill>
                  <a:prstClr val="white"/>
                </a:solidFill>
              </a:rPr>
              <a:t> Street </a:t>
            </a:r>
            <a:r>
              <a:rPr lang="cs-CZ" sz="3200" dirty="0" err="1">
                <a:solidFill>
                  <a:prstClr val="white"/>
                </a:solidFill>
              </a:rPr>
              <a:t>all</a:t>
            </a:r>
            <a:r>
              <a:rPr lang="cs-CZ" sz="3200" dirty="0">
                <a:solidFill>
                  <a:prstClr val="white"/>
                </a:solidFill>
              </a:rPr>
              <a:t> her </a:t>
            </a:r>
            <a:r>
              <a:rPr lang="cs-CZ" sz="3200" dirty="0" err="1">
                <a:solidFill>
                  <a:prstClr val="white"/>
                </a:solidFill>
              </a:rPr>
              <a:t>life</a:t>
            </a:r>
            <a:r>
              <a:rPr lang="cs-CZ" sz="3200" dirty="0">
                <a:solidFill>
                  <a:prstClr val="white"/>
                </a:solidFill>
              </a:rPr>
              <a:t>. </a:t>
            </a:r>
            <a:r>
              <a:rPr lang="cs-CZ" sz="3200" dirty="0" err="1" smtClean="0">
                <a:solidFill>
                  <a:prstClr val="white"/>
                </a:solidFill>
              </a:rPr>
              <a:t>She</a:t>
            </a:r>
            <a:r>
              <a:rPr lang="cs-CZ" sz="3200" dirty="0" smtClean="0">
                <a:solidFill>
                  <a:schemeClr val="tx2"/>
                </a:solidFill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</a:rPr>
              <a:t>was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born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at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number</a:t>
            </a:r>
            <a:r>
              <a:rPr lang="cs-CZ" sz="3200" dirty="0">
                <a:solidFill>
                  <a:prstClr val="white"/>
                </a:solidFill>
              </a:rPr>
              <a:t> 63, and </a:t>
            </a:r>
            <a:r>
              <a:rPr lang="cs-CZ" sz="3200" dirty="0" err="1">
                <a:solidFill>
                  <a:prstClr val="white"/>
                </a:solidFill>
              </a:rPr>
              <a:t>she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</a:rPr>
              <a:t>lived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there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till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she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was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twenty-five</a:t>
            </a:r>
            <a:r>
              <a:rPr lang="cs-CZ" sz="3200" dirty="0">
                <a:solidFill>
                  <a:prstClr val="white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05500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66843"/>
            <a:ext cx="72008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 err="1">
                <a:solidFill>
                  <a:prstClr val="white"/>
                </a:solidFill>
              </a:rPr>
              <a:t>When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she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got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married</a:t>
            </a:r>
            <a:r>
              <a:rPr lang="cs-CZ" sz="3600" dirty="0">
                <a:solidFill>
                  <a:prstClr val="white"/>
                </a:solidFill>
              </a:rPr>
              <a:t>, </a:t>
            </a:r>
            <a:r>
              <a:rPr lang="cs-CZ" sz="3600" dirty="0" err="1">
                <a:solidFill>
                  <a:prstClr val="white"/>
                </a:solidFill>
              </a:rPr>
              <a:t>she</a:t>
            </a:r>
            <a:r>
              <a:rPr lang="cs-CZ" sz="3600" dirty="0">
                <a:solidFill>
                  <a:prstClr val="white"/>
                </a:solidFill>
              </a:rPr>
              <a:t> and her </a:t>
            </a:r>
            <a:r>
              <a:rPr lang="cs-CZ" sz="3600" dirty="0" err="1">
                <a:solidFill>
                  <a:prstClr val="white"/>
                </a:solidFill>
              </a:rPr>
              <a:t>husband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 smtClean="0">
                <a:solidFill>
                  <a:schemeClr val="tx2"/>
                </a:solidFill>
              </a:rPr>
              <a:t>moved</a:t>
            </a:r>
            <a:r>
              <a:rPr lang="cs-CZ" sz="3600" dirty="0" smtClean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into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number</a:t>
            </a:r>
            <a:r>
              <a:rPr lang="cs-CZ" sz="3600" dirty="0">
                <a:solidFill>
                  <a:prstClr val="white"/>
                </a:solidFill>
              </a:rPr>
              <a:t> 20. </a:t>
            </a:r>
            <a:r>
              <a:rPr lang="cs-CZ" sz="3600" dirty="0" err="1">
                <a:solidFill>
                  <a:prstClr val="white"/>
                </a:solidFill>
              </a:rPr>
              <a:t>She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smtClean="0">
                <a:solidFill>
                  <a:schemeClr val="tx2"/>
                </a:solidFill>
              </a:rPr>
              <a:t>has </a:t>
            </a:r>
            <a:r>
              <a:rPr lang="cs-CZ" sz="3600" dirty="0" err="1" smtClean="0">
                <a:solidFill>
                  <a:schemeClr val="tx2"/>
                </a:solidFill>
              </a:rPr>
              <a:t>lived</a:t>
            </a:r>
            <a:r>
              <a:rPr lang="cs-CZ" sz="3600" dirty="0" smtClean="0">
                <a:solidFill>
                  <a:schemeClr val="tx2"/>
                </a:solidFill>
              </a:rPr>
              <a:t> (has </a:t>
            </a:r>
            <a:r>
              <a:rPr lang="cs-CZ" sz="3600" dirty="0" err="1" smtClean="0">
                <a:solidFill>
                  <a:schemeClr val="tx2"/>
                </a:solidFill>
              </a:rPr>
              <a:t>been</a:t>
            </a:r>
            <a:r>
              <a:rPr lang="cs-CZ" sz="3600" dirty="0" smtClean="0">
                <a:solidFill>
                  <a:schemeClr val="tx2"/>
                </a:solidFill>
              </a:rPr>
              <a:t>)</a:t>
            </a:r>
            <a:r>
              <a:rPr lang="cs-CZ" sz="3600" dirty="0" smtClean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there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ever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since</a:t>
            </a:r>
            <a:r>
              <a:rPr lang="cs-CZ" sz="3600" dirty="0">
                <a:solidFill>
                  <a:prstClr val="white"/>
                </a:solidFill>
              </a:rPr>
              <a:t>, </a:t>
            </a:r>
            <a:r>
              <a:rPr lang="cs-CZ" sz="3600" dirty="0" err="1">
                <a:solidFill>
                  <a:prstClr val="white"/>
                </a:solidFill>
              </a:rPr>
              <a:t>except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for</a:t>
            </a:r>
            <a:r>
              <a:rPr lang="cs-CZ" sz="3600" dirty="0">
                <a:solidFill>
                  <a:prstClr val="white"/>
                </a:solidFill>
              </a:rPr>
              <a:t> a </a:t>
            </a:r>
            <a:r>
              <a:rPr lang="cs-CZ" sz="3600" dirty="0" err="1">
                <a:solidFill>
                  <a:prstClr val="white"/>
                </a:solidFill>
              </a:rPr>
              <a:t>few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months</a:t>
            </a:r>
            <a:r>
              <a:rPr lang="cs-CZ" sz="3600" dirty="0">
                <a:solidFill>
                  <a:prstClr val="white"/>
                </a:solidFill>
              </a:rPr>
              <a:t> in </a:t>
            </a:r>
            <a:r>
              <a:rPr lang="cs-CZ" sz="3600" dirty="0" err="1">
                <a:solidFill>
                  <a:prstClr val="white"/>
                </a:solidFill>
              </a:rPr>
              <a:t>the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war</a:t>
            </a:r>
            <a:r>
              <a:rPr lang="cs-CZ" sz="3600" dirty="0">
                <a:solidFill>
                  <a:prstClr val="white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716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01896" y="1268760"/>
            <a:ext cx="77768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prstClr val="white"/>
                </a:solidFill>
              </a:rPr>
              <a:t>A bomb </a:t>
            </a:r>
            <a:r>
              <a:rPr lang="cs-CZ" sz="3600" dirty="0" err="1" smtClean="0">
                <a:solidFill>
                  <a:schemeClr val="tx2"/>
                </a:solidFill>
              </a:rPr>
              <a:t>fell</a:t>
            </a:r>
            <a:r>
              <a:rPr lang="cs-CZ" sz="3600" dirty="0" smtClean="0">
                <a:solidFill>
                  <a:prstClr val="white"/>
                </a:solidFill>
              </a:rPr>
              <a:t> </a:t>
            </a:r>
            <a:r>
              <a:rPr lang="cs-CZ" sz="3600" dirty="0">
                <a:solidFill>
                  <a:prstClr val="white"/>
                </a:solidFill>
              </a:rPr>
              <a:t>on </a:t>
            </a:r>
            <a:r>
              <a:rPr lang="cs-CZ" sz="3600" dirty="0" err="1">
                <a:solidFill>
                  <a:prstClr val="white"/>
                </a:solidFill>
              </a:rPr>
              <a:t>the</a:t>
            </a:r>
            <a:r>
              <a:rPr lang="cs-CZ" sz="3600" dirty="0">
                <a:solidFill>
                  <a:prstClr val="white"/>
                </a:solidFill>
              </a:rPr>
              <a:t> house </a:t>
            </a:r>
            <a:r>
              <a:rPr lang="cs-CZ" sz="3600" dirty="0" err="1">
                <a:solidFill>
                  <a:prstClr val="white"/>
                </a:solidFill>
              </a:rPr>
              <a:t>next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door</a:t>
            </a:r>
            <a:r>
              <a:rPr lang="cs-CZ" sz="3600" dirty="0">
                <a:solidFill>
                  <a:prstClr val="white"/>
                </a:solidFill>
              </a:rPr>
              <a:t>. So </a:t>
            </a:r>
            <a:r>
              <a:rPr lang="cs-CZ" sz="3600" dirty="0" err="1" smtClean="0">
                <a:solidFill>
                  <a:prstClr val="white"/>
                </a:solidFill>
              </a:rPr>
              <a:t>she</a:t>
            </a:r>
            <a:r>
              <a:rPr lang="cs-CZ" sz="3600" dirty="0" smtClean="0">
                <a:solidFill>
                  <a:prstClr val="white"/>
                </a:solidFill>
              </a:rPr>
              <a:t> </a:t>
            </a:r>
            <a:r>
              <a:rPr lang="cs-CZ" sz="3600" dirty="0" err="1" smtClean="0">
                <a:solidFill>
                  <a:schemeClr val="tx2"/>
                </a:solidFill>
              </a:rPr>
              <a:t>went</a:t>
            </a:r>
            <a:r>
              <a:rPr lang="cs-CZ" sz="3600" dirty="0" smtClean="0">
                <a:solidFill>
                  <a:schemeClr val="tx2"/>
                </a:solidFill>
              </a:rPr>
              <a:t> (</a:t>
            </a:r>
            <a:r>
              <a:rPr lang="cs-CZ" sz="3600" dirty="0" err="1" smtClean="0">
                <a:solidFill>
                  <a:schemeClr val="tx2"/>
                </a:solidFill>
              </a:rPr>
              <a:t>moved</a:t>
            </a:r>
            <a:r>
              <a:rPr lang="cs-CZ" sz="3600" dirty="0" smtClean="0">
                <a:solidFill>
                  <a:schemeClr val="tx2"/>
                </a:solidFill>
              </a:rPr>
              <a:t>) </a:t>
            </a:r>
            <a:r>
              <a:rPr lang="cs-CZ" sz="3600" dirty="0">
                <a:solidFill>
                  <a:prstClr val="white"/>
                </a:solidFill>
              </a:rPr>
              <a:t>to her </a:t>
            </a:r>
            <a:r>
              <a:rPr lang="cs-CZ" sz="3600" dirty="0" err="1">
                <a:solidFill>
                  <a:prstClr val="white"/>
                </a:solidFill>
              </a:rPr>
              <a:t>parents</a:t>
            </a:r>
            <a:r>
              <a:rPr lang="cs-CZ" sz="3600" dirty="0">
                <a:solidFill>
                  <a:prstClr val="white"/>
                </a:solidFill>
              </a:rPr>
              <a:t>‘ house </a:t>
            </a:r>
            <a:r>
              <a:rPr lang="cs-CZ" sz="3600" dirty="0" err="1">
                <a:solidFill>
                  <a:prstClr val="white"/>
                </a:solidFill>
              </a:rPr>
              <a:t>for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about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three</a:t>
            </a:r>
            <a:r>
              <a:rPr lang="cs-CZ" sz="3600" dirty="0">
                <a:solidFill>
                  <a:prstClr val="white"/>
                </a:solidFill>
              </a:rPr>
              <a:t> </a:t>
            </a:r>
            <a:r>
              <a:rPr lang="cs-CZ" sz="3600" dirty="0" err="1">
                <a:solidFill>
                  <a:prstClr val="white"/>
                </a:solidFill>
              </a:rPr>
              <a:t>months</a:t>
            </a:r>
            <a:r>
              <a:rPr lang="cs-CZ" sz="3600" dirty="0">
                <a:solidFill>
                  <a:prstClr val="white"/>
                </a:solidFill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7664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052736"/>
            <a:ext cx="748883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err="1" smtClean="0">
                <a:solidFill>
                  <a:prstClr val="white"/>
                </a:solidFill>
              </a:rPr>
              <a:t>She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 smtClean="0">
                <a:solidFill>
                  <a:schemeClr val="tx2"/>
                </a:solidFill>
              </a:rPr>
              <a:t>has </a:t>
            </a:r>
            <a:r>
              <a:rPr lang="cs-CZ" sz="3200" dirty="0" err="1" smtClean="0">
                <a:solidFill>
                  <a:schemeClr val="tx2"/>
                </a:solidFill>
              </a:rPr>
              <a:t>seen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>
                <a:solidFill>
                  <a:prstClr val="white"/>
                </a:solidFill>
              </a:rPr>
              <a:t>a lot </a:t>
            </a:r>
            <a:r>
              <a:rPr lang="cs-CZ" sz="3200" dirty="0" err="1">
                <a:solidFill>
                  <a:prstClr val="white"/>
                </a:solidFill>
              </a:rPr>
              <a:t>of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changes</a:t>
            </a:r>
            <a:r>
              <a:rPr lang="cs-CZ" sz="3200" dirty="0">
                <a:solidFill>
                  <a:prstClr val="white"/>
                </a:solidFill>
              </a:rPr>
              <a:t> in </a:t>
            </a:r>
            <a:r>
              <a:rPr lang="cs-CZ" sz="3200" dirty="0" err="1">
                <a:solidFill>
                  <a:prstClr val="white"/>
                </a:solidFill>
              </a:rPr>
              <a:t>the</a:t>
            </a:r>
            <a:r>
              <a:rPr lang="cs-CZ" sz="3200" dirty="0">
                <a:solidFill>
                  <a:prstClr val="white"/>
                </a:solidFill>
              </a:rPr>
              <a:t> street. </a:t>
            </a:r>
            <a:r>
              <a:rPr lang="cs-CZ" sz="3200" dirty="0" err="1">
                <a:solidFill>
                  <a:prstClr val="white"/>
                </a:solidFill>
              </a:rPr>
              <a:t>She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thinks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people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</a:rPr>
              <a:t>have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</a:rPr>
              <a:t>become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less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friendly</a:t>
            </a:r>
            <a:r>
              <a:rPr lang="cs-CZ" sz="3200" dirty="0">
                <a:solidFill>
                  <a:prstClr val="white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85344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467544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4584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41</TotalTime>
  <Words>425</Words>
  <Application>Microsoft Office PowerPoint</Application>
  <PresentationFormat>Předvádění na obrazovce (4:3)</PresentationFormat>
  <Paragraphs>42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Prostor</vt:lpstr>
      <vt:lpstr>Mrs.Davies - doplňovačka</vt:lpstr>
      <vt:lpstr>Prezentace aplikace PowerPoint</vt:lpstr>
      <vt:lpstr>Mrs.Davies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Mrs.Davies - doplňovačka</dc:title>
  <dc:creator>Nová Sborovna</dc:creator>
  <cp:lastModifiedBy>Kyli</cp:lastModifiedBy>
  <cp:revision>8</cp:revision>
  <dcterms:created xsi:type="dcterms:W3CDTF">2011-04-14T11:09:00Z</dcterms:created>
  <dcterms:modified xsi:type="dcterms:W3CDTF">2012-01-22T11:37:29Z</dcterms:modified>
</cp:coreProperties>
</file>