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VY_32_INOVACE_12_VYJMENOVANÁ SLOVA_PROCVIČOVÁNÍ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Procvičování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F883CE6-2D96-4FA4-B14D-5A570F581DF8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listopad 2011</a:t>
          </a:r>
          <a:endParaRPr lang="cs-CZ" dirty="0"/>
        </a:p>
      </dgm:t>
    </dgm:pt>
    <dgm:pt modelId="{A5CAAAD2-A185-4892-AC9B-EC3DC5236D4E}" type="parTrans" cxnId="{B14D6851-D828-4D7F-A221-C817FA5B5C0A}">
      <dgm:prSet/>
      <dgm:spPr/>
      <dgm:t>
        <a:bodyPr/>
        <a:lstStyle/>
        <a:p>
          <a:endParaRPr lang="cs-CZ"/>
        </a:p>
      </dgm:t>
    </dgm:pt>
    <dgm:pt modelId="{ABED6982-7D0B-4A80-9C72-DE369EF169A9}" type="sibTrans" cxnId="{B14D6851-D828-4D7F-A221-C817FA5B5C0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907D0FC5-98CD-4843-B372-00E723876E76}" type="pres">
      <dgm:prSet presAssocID="{2F883CE6-2D96-4FA4-B14D-5A570F581DF8}" presName="vertSpace6" presStyleLbl="node1" presStyleIdx="4" presStyleCnt="6"/>
      <dgm:spPr/>
      <dgm:t>
        <a:bodyPr/>
        <a:lstStyle/>
        <a:p>
          <a:endParaRPr lang="cs-CZ"/>
        </a:p>
      </dgm:t>
    </dgm:pt>
    <dgm:pt modelId="{D9CD061A-6B5C-42C2-AA01-FC835C0DE952}" type="pres">
      <dgm:prSet presAssocID="{2F883CE6-2D96-4FA4-B14D-5A570F581DF8}" presName="circle6" presStyleLbl="node1" presStyleIdx="5" presStyleCnt="6"/>
      <dgm:spPr/>
      <dgm:t>
        <a:bodyPr/>
        <a:lstStyle/>
        <a:p>
          <a:endParaRPr lang="cs-CZ"/>
        </a:p>
      </dgm:t>
    </dgm:pt>
    <dgm:pt modelId="{FA4AD3F4-1B65-483E-8AC8-D500ACC5E3BF}" type="pres">
      <dgm:prSet presAssocID="{2F883CE6-2D96-4FA4-B14D-5A570F581DF8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1B32C4-5903-477E-8021-DC7BE7EFDD85}" type="pres">
      <dgm:prSet presAssocID="{2F883CE6-2D96-4FA4-B14D-5A570F581DF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3CCE68-28CA-4BBF-8903-B25A1C97ADC9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14D6851-D828-4D7F-A221-C817FA5B5C0A}" srcId="{757F3AB3-0718-4624-B441-E567A8F0AB56}" destId="{2F883CE6-2D96-4FA4-B14D-5A570F581DF8}" srcOrd="5" destOrd="0" parTransId="{A5CAAAD2-A185-4892-AC9B-EC3DC5236D4E}" sibTransId="{ABED6982-7D0B-4A80-9C72-DE369EF169A9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F5811D-0666-4466-A6B4-AC2C1D470E11}" type="presOf" srcId="{2F883CE6-2D96-4FA4-B14D-5A570F581DF8}" destId="{FA4AD3F4-1B65-483E-8AC8-D500ACC5E3BF}" srcOrd="0" destOrd="0" presId="urn:microsoft.com/office/officeart/2005/8/layout/target3"/>
    <dgm:cxn modelId="{F578E530-2541-43E2-9053-3C4941E6337E}" type="presOf" srcId="{D8197B8C-B260-4A16-BDF4-0947B075E274}" destId="{25B08C86-7E15-44DC-BE7F-FFB55DD49D12}" srcOrd="0" destOrd="0" presId="urn:microsoft.com/office/officeart/2005/8/layout/target3"/>
    <dgm:cxn modelId="{82D850AE-CE10-4EB2-8FC3-4FE8E62FFCE9}" type="presOf" srcId="{4C35D32F-0EAB-4CD7-82EE-45574DC2A586}" destId="{890E4F0B-2866-4A3F-A3C7-2A14B1797930}" srcOrd="1" destOrd="0" presId="urn:microsoft.com/office/officeart/2005/8/layout/target3"/>
    <dgm:cxn modelId="{A8A93F5C-2059-4F9D-9938-961FA5738A76}" type="presOf" srcId="{4C35D32F-0EAB-4CD7-82EE-45574DC2A586}" destId="{8BEBB6EC-1DAA-4CAC-8A25-BC0FCBD5DBD5}" srcOrd="0" destOrd="0" presId="urn:microsoft.com/office/officeart/2005/8/layout/target3"/>
    <dgm:cxn modelId="{480A82AB-4315-4032-82E7-9C46D358C08F}" type="presOf" srcId="{D1D4F407-5343-4D3F-B5B9-D407B03CAEB4}" destId="{AED2198E-93D5-4001-81B4-73124B309672}" srcOrd="1" destOrd="0" presId="urn:microsoft.com/office/officeart/2005/8/layout/target3"/>
    <dgm:cxn modelId="{330D8AFE-5BCF-44EE-BBEA-95A6DDB51E96}" type="presOf" srcId="{2F883CE6-2D96-4FA4-B14D-5A570F581DF8}" destId="{D31B32C4-5903-477E-8021-DC7BE7EFDD85}" srcOrd="1" destOrd="0" presId="urn:microsoft.com/office/officeart/2005/8/layout/target3"/>
    <dgm:cxn modelId="{D872BDCE-B2CB-41D8-A60B-6C4D089EB1E8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E8EE64C-205C-4097-88A5-D4B79392C5C5}" type="presOf" srcId="{B651F6E3-6281-48DB-9319-2AEAFDAE7572}" destId="{6BB5E863-4638-4E1D-BFDE-399D028AC4ED}" srcOrd="1" destOrd="0" presId="urn:microsoft.com/office/officeart/2005/8/layout/target3"/>
    <dgm:cxn modelId="{D838BD4C-9B9D-492F-B848-4510F1DE6676}" type="presOf" srcId="{D1B46980-6531-4606-95E6-44980827E919}" destId="{6140AFEC-043D-4C43-A2F9-D0F5331DF3A3}" srcOrd="0" destOrd="0" presId="urn:microsoft.com/office/officeart/2005/8/layout/target3"/>
    <dgm:cxn modelId="{B7CA1141-8635-4AD8-8EAA-A8A29ADA0AE3}" type="presOf" srcId="{757F3AB3-0718-4624-B441-E567A8F0AB56}" destId="{333A1088-737F-45CB-B68E-254E46348037}" srcOrd="0" destOrd="0" presId="urn:microsoft.com/office/officeart/2005/8/layout/target3"/>
    <dgm:cxn modelId="{0FEC139D-D5CA-4F26-AB86-B498CD787DF5}" type="presOf" srcId="{D8197B8C-B260-4A16-BDF4-0947B075E274}" destId="{5A5FFA88-C948-4069-8E93-59FA12366E83}" srcOrd="1" destOrd="0" presId="urn:microsoft.com/office/officeart/2005/8/layout/target3"/>
    <dgm:cxn modelId="{07183E18-0745-413A-B901-6737B3329A11}" type="presOf" srcId="{D1D4F407-5343-4D3F-B5B9-D407B03CAEB4}" destId="{D005CE8C-CC26-4C3E-AC11-E15060ECD759}" srcOrd="0" destOrd="0" presId="urn:microsoft.com/office/officeart/2005/8/layout/target3"/>
    <dgm:cxn modelId="{4DB4694A-60A5-419E-8823-F497FAE6906B}" type="presParOf" srcId="{333A1088-737F-45CB-B68E-254E46348037}" destId="{F5ABB229-8D3B-4694-996A-96F23CF14429}" srcOrd="0" destOrd="0" presId="urn:microsoft.com/office/officeart/2005/8/layout/target3"/>
    <dgm:cxn modelId="{48955BA8-7FA6-4E0A-86AA-11C614F3ED0D}" type="presParOf" srcId="{333A1088-737F-45CB-B68E-254E46348037}" destId="{F41139FD-01EE-4571-8B17-4FB00FC51163}" srcOrd="1" destOrd="0" presId="urn:microsoft.com/office/officeart/2005/8/layout/target3"/>
    <dgm:cxn modelId="{E1560075-45DC-4669-96F1-955F5C6DFA65}" type="presParOf" srcId="{333A1088-737F-45CB-B68E-254E46348037}" destId="{D005CE8C-CC26-4C3E-AC11-E15060ECD759}" srcOrd="2" destOrd="0" presId="urn:microsoft.com/office/officeart/2005/8/layout/target3"/>
    <dgm:cxn modelId="{3DF574DE-FACC-4D95-A9CB-EE6A5178DEA7}" type="presParOf" srcId="{333A1088-737F-45CB-B68E-254E46348037}" destId="{2C702D82-9B77-49B7-9568-BB8EB47C3372}" srcOrd="3" destOrd="0" presId="urn:microsoft.com/office/officeart/2005/8/layout/target3"/>
    <dgm:cxn modelId="{3BBDEAD1-5168-45A6-B373-E61E39D10A38}" type="presParOf" srcId="{333A1088-737F-45CB-B68E-254E46348037}" destId="{A52A0455-90FF-4808-ABD0-F02540D31D5A}" srcOrd="4" destOrd="0" presId="urn:microsoft.com/office/officeart/2005/8/layout/target3"/>
    <dgm:cxn modelId="{219625D5-E94F-4B02-95FE-B155967A8E48}" type="presParOf" srcId="{333A1088-737F-45CB-B68E-254E46348037}" destId="{6140AFEC-043D-4C43-A2F9-D0F5331DF3A3}" srcOrd="5" destOrd="0" presId="urn:microsoft.com/office/officeart/2005/8/layout/target3"/>
    <dgm:cxn modelId="{7298A8A1-C4B3-4A95-9AF7-882C9ECEE7D9}" type="presParOf" srcId="{333A1088-737F-45CB-B68E-254E46348037}" destId="{9358AC05-5D7D-4327-9F80-1AD486AEA664}" srcOrd="6" destOrd="0" presId="urn:microsoft.com/office/officeart/2005/8/layout/target3"/>
    <dgm:cxn modelId="{61FAA89F-8B08-48CB-99F0-1A8553354B01}" type="presParOf" srcId="{333A1088-737F-45CB-B68E-254E46348037}" destId="{313FC574-E1CD-4FB4-B054-0B805CE0447D}" srcOrd="7" destOrd="0" presId="urn:microsoft.com/office/officeart/2005/8/layout/target3"/>
    <dgm:cxn modelId="{5FB0EE54-056B-480F-BCFE-76F312E57FC8}" type="presParOf" srcId="{333A1088-737F-45CB-B68E-254E46348037}" destId="{619D679B-A015-4ECF-8348-D1034C574F40}" srcOrd="8" destOrd="0" presId="urn:microsoft.com/office/officeart/2005/8/layout/target3"/>
    <dgm:cxn modelId="{C21CF819-BA34-442E-82B4-C3C6B7025CA9}" type="presParOf" srcId="{333A1088-737F-45CB-B68E-254E46348037}" destId="{322283A8-4A27-4CDA-BAE3-F381106A9174}" srcOrd="9" destOrd="0" presId="urn:microsoft.com/office/officeart/2005/8/layout/target3"/>
    <dgm:cxn modelId="{341922CC-3E67-4528-ABD6-46DEE248300C}" type="presParOf" srcId="{333A1088-737F-45CB-B68E-254E46348037}" destId="{FFC9F71D-1B4F-4AD9-A4A6-86ADEFC8AF5C}" srcOrd="10" destOrd="0" presId="urn:microsoft.com/office/officeart/2005/8/layout/target3"/>
    <dgm:cxn modelId="{5988ED81-88B8-4C49-A00B-7472A00E9E91}" type="presParOf" srcId="{333A1088-737F-45CB-B68E-254E46348037}" destId="{25B08C86-7E15-44DC-BE7F-FFB55DD49D12}" srcOrd="11" destOrd="0" presId="urn:microsoft.com/office/officeart/2005/8/layout/target3"/>
    <dgm:cxn modelId="{6D6DF134-88AB-4209-9EE7-1928E111821F}" type="presParOf" srcId="{333A1088-737F-45CB-B68E-254E46348037}" destId="{76644BE8-9D7C-4C09-B250-3D10AF48CBB7}" srcOrd="12" destOrd="0" presId="urn:microsoft.com/office/officeart/2005/8/layout/target3"/>
    <dgm:cxn modelId="{DE84FC2B-224B-4B0F-B5DA-9A4A6798319B}" type="presParOf" srcId="{333A1088-737F-45CB-B68E-254E46348037}" destId="{EE85B701-7295-41C0-BA7A-34D3756A2AE6}" srcOrd="13" destOrd="0" presId="urn:microsoft.com/office/officeart/2005/8/layout/target3"/>
    <dgm:cxn modelId="{464565CB-5141-455E-A22A-2650827C9404}" type="presParOf" srcId="{333A1088-737F-45CB-B68E-254E46348037}" destId="{8BEBB6EC-1DAA-4CAC-8A25-BC0FCBD5DBD5}" srcOrd="14" destOrd="0" presId="urn:microsoft.com/office/officeart/2005/8/layout/target3"/>
    <dgm:cxn modelId="{0395EB45-C94B-4860-BA80-42C1E0F29EE9}" type="presParOf" srcId="{333A1088-737F-45CB-B68E-254E46348037}" destId="{907D0FC5-98CD-4843-B372-00E723876E76}" srcOrd="15" destOrd="0" presId="urn:microsoft.com/office/officeart/2005/8/layout/target3"/>
    <dgm:cxn modelId="{28CB2A3E-1A24-4147-84FD-DF4517311839}" type="presParOf" srcId="{333A1088-737F-45CB-B68E-254E46348037}" destId="{D9CD061A-6B5C-42C2-AA01-FC835C0DE952}" srcOrd="16" destOrd="0" presId="urn:microsoft.com/office/officeart/2005/8/layout/target3"/>
    <dgm:cxn modelId="{8B4C7DA7-6D3D-4E13-A0FD-5043A3EEEFDA}" type="presParOf" srcId="{333A1088-737F-45CB-B68E-254E46348037}" destId="{FA4AD3F4-1B65-483E-8AC8-D500ACC5E3BF}" srcOrd="17" destOrd="0" presId="urn:microsoft.com/office/officeart/2005/8/layout/target3"/>
    <dgm:cxn modelId="{A3BCE8F5-2107-4F2C-A2E7-73D0290D6921}" type="presParOf" srcId="{333A1088-737F-45CB-B68E-254E46348037}" destId="{AED2198E-93D5-4001-81B4-73124B309672}" srcOrd="18" destOrd="0" presId="urn:microsoft.com/office/officeart/2005/8/layout/target3"/>
    <dgm:cxn modelId="{D7B7462F-E1D3-4972-9585-F93B0E1AA28D}" type="presParOf" srcId="{333A1088-737F-45CB-B68E-254E46348037}" destId="{2BE915AB-18AA-4053-B92C-3BFC9ED204BB}" srcOrd="19" destOrd="0" presId="urn:microsoft.com/office/officeart/2005/8/layout/target3"/>
    <dgm:cxn modelId="{ECF1216F-DE77-4114-A260-F73EB12D8052}" type="presParOf" srcId="{333A1088-737F-45CB-B68E-254E46348037}" destId="{6BB5E863-4638-4E1D-BFDE-399D028AC4ED}" srcOrd="20" destOrd="0" presId="urn:microsoft.com/office/officeart/2005/8/layout/target3"/>
    <dgm:cxn modelId="{087526CE-A696-485C-A481-56CC9675EFD6}" type="presParOf" srcId="{333A1088-737F-45CB-B68E-254E46348037}" destId="{5A5FFA88-C948-4069-8E93-59FA12366E83}" srcOrd="21" destOrd="0" presId="urn:microsoft.com/office/officeart/2005/8/layout/target3"/>
    <dgm:cxn modelId="{CFF1AAE3-D02F-4F4D-885F-1767EAB7A5C2}" type="presParOf" srcId="{333A1088-737F-45CB-B68E-254E46348037}" destId="{890E4F0B-2866-4A3F-A3C7-2A14B1797930}" srcOrd="22" destOrd="0" presId="urn:microsoft.com/office/officeart/2005/8/layout/target3"/>
    <dgm:cxn modelId="{5329DC48-C122-4521-88DF-0A1EE5645541}" type="presParOf" srcId="{333A1088-737F-45CB-B68E-254E46348037}" destId="{D31B32C4-5903-477E-8021-DC7BE7EFDD8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VY_32_INOVACE_12_VYJMENOVANÁ SLOVA_PROCVIČOVÁNÍ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Procvičování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D9CD061A-6B5C-42C2-AA01-FC835C0DE952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A4AD3F4-1B65-483E-8AC8-D500ACC5E3BF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listopad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35206-0F7A-4DBE-92B3-2E7B3BF945B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B0303-B317-4A97-8FD1-63EE3D6D01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35206-0F7A-4DBE-92B3-2E7B3BF945B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B0303-B317-4A97-8FD1-63EE3D6D01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35206-0F7A-4DBE-92B3-2E7B3BF945B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B0303-B317-4A97-8FD1-63EE3D6D01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35206-0F7A-4DBE-92B3-2E7B3BF945B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B0303-B317-4A97-8FD1-63EE3D6D01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35206-0F7A-4DBE-92B3-2E7B3BF945B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B0303-B317-4A97-8FD1-63EE3D6D01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35206-0F7A-4DBE-92B3-2E7B3BF945B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B0303-B317-4A97-8FD1-63EE3D6D01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35206-0F7A-4DBE-92B3-2E7B3BF945B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B0303-B317-4A97-8FD1-63EE3D6D01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35206-0F7A-4DBE-92B3-2E7B3BF945B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B0303-B317-4A97-8FD1-63EE3D6D01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35206-0F7A-4DBE-92B3-2E7B3BF945B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B0303-B317-4A97-8FD1-63EE3D6D01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35206-0F7A-4DBE-92B3-2E7B3BF945B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B0303-B317-4A97-8FD1-63EE3D6D01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35206-0F7A-4DBE-92B3-2E7B3BF945B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B0303-B317-4A97-8FD1-63EE3D6D01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3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E35206-0F7A-4DBE-92B3-2E7B3BF945B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6B0303-B317-4A97-8FD1-63EE3D6D01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281547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00174"/>
            <a:ext cx="871543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probírané látky. Některou stránku lze využít </a:t>
            </a:r>
            <a:r>
              <a:rPr lang="cs-CZ" dirty="0" smtClean="0"/>
              <a:t>                  k </a:t>
            </a:r>
            <a:r>
              <a:rPr lang="cs-CZ" dirty="0" smtClean="0"/>
              <a:t>samostatné práci s kontrolou.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6000" b="1" dirty="0" smtClean="0"/>
              <a:t>Vyjmenovaná slova</a:t>
            </a:r>
          </a:p>
          <a:p>
            <a:pPr>
              <a:buNone/>
            </a:pPr>
            <a:r>
              <a:rPr lang="cs-CZ" sz="6000" b="1" dirty="0"/>
              <a:t>	</a:t>
            </a:r>
            <a:r>
              <a:rPr lang="cs-CZ" sz="6000" b="1" dirty="0" smtClean="0"/>
              <a:t>	</a:t>
            </a:r>
            <a:r>
              <a:rPr lang="cs-CZ" sz="4000" dirty="0" smtClean="0"/>
              <a:t>Procvičování</a:t>
            </a:r>
            <a:endParaRPr lang="cs-CZ" sz="40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y, 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s  </a:t>
            </a:r>
            <a:r>
              <a:rPr lang="cs-CZ" dirty="0" err="1" smtClean="0"/>
              <a:t>rka</a:t>
            </a:r>
            <a:r>
              <a:rPr lang="cs-CZ" dirty="0" smtClean="0"/>
              <a:t>, s  </a:t>
            </a:r>
            <a:r>
              <a:rPr lang="cs-CZ" dirty="0" err="1" smtClean="0"/>
              <a:t>novec</a:t>
            </a:r>
            <a:r>
              <a:rPr lang="cs-CZ" dirty="0" smtClean="0"/>
              <a:t>, s  </a:t>
            </a:r>
            <a:r>
              <a:rPr lang="cs-CZ" dirty="0" err="1" smtClean="0"/>
              <a:t>lný</a:t>
            </a:r>
            <a:r>
              <a:rPr lang="cs-CZ" dirty="0" smtClean="0"/>
              <a:t> chlapec, s  </a:t>
            </a:r>
            <a:r>
              <a:rPr lang="cs-CZ" dirty="0" err="1" smtClean="0"/>
              <a:t>lonová</a:t>
            </a:r>
            <a:r>
              <a:rPr lang="cs-CZ" dirty="0" smtClean="0"/>
              <a:t> s  </a:t>
            </a:r>
            <a:r>
              <a:rPr lang="cs-CZ" dirty="0" err="1" smtClean="0"/>
              <a:t>ťka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  </a:t>
            </a:r>
            <a:r>
              <a:rPr lang="cs-CZ" dirty="0" err="1" smtClean="0"/>
              <a:t>mona</a:t>
            </a:r>
            <a:r>
              <a:rPr lang="cs-CZ" dirty="0" smtClean="0"/>
              <a:t>, s  </a:t>
            </a:r>
            <a:r>
              <a:rPr lang="cs-CZ" dirty="0" err="1" smtClean="0"/>
              <a:t>réna</a:t>
            </a:r>
            <a:r>
              <a:rPr lang="cs-CZ" dirty="0" smtClean="0"/>
              <a:t>, s  lnice, s  </a:t>
            </a:r>
            <a:r>
              <a:rPr lang="cs-CZ" dirty="0" err="1" smtClean="0"/>
              <a:t>rové</a:t>
            </a:r>
            <a:r>
              <a:rPr lang="cs-CZ" dirty="0" smtClean="0"/>
              <a:t> maso, s  </a:t>
            </a:r>
            <a:r>
              <a:rPr lang="cs-CZ" dirty="0" err="1" smtClean="0"/>
              <a:t>rotek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  </a:t>
            </a:r>
            <a:r>
              <a:rPr lang="cs-CZ" dirty="0" err="1" smtClean="0"/>
              <a:t>rová</a:t>
            </a:r>
            <a:r>
              <a:rPr lang="cs-CZ" dirty="0" smtClean="0"/>
              <a:t> pomazánka, dětský </a:t>
            </a:r>
            <a:r>
              <a:rPr lang="cs-CZ" dirty="0" err="1" smtClean="0"/>
              <a:t>zás</a:t>
            </a:r>
            <a:r>
              <a:rPr lang="cs-CZ" dirty="0" smtClean="0"/>
              <a:t>  p, </a:t>
            </a:r>
            <a:r>
              <a:rPr lang="cs-CZ" dirty="0" err="1" smtClean="0"/>
              <a:t>pos</a:t>
            </a:r>
            <a:r>
              <a:rPr lang="cs-CZ" dirty="0" smtClean="0"/>
              <a:t>  </a:t>
            </a:r>
            <a:r>
              <a:rPr lang="cs-CZ" dirty="0" err="1" smtClean="0"/>
              <a:t>lovna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  </a:t>
            </a:r>
            <a:r>
              <a:rPr lang="cs-CZ" dirty="0" err="1" smtClean="0"/>
              <a:t>kora</a:t>
            </a:r>
            <a:r>
              <a:rPr lang="cs-CZ" dirty="0" smtClean="0"/>
              <a:t> nemá </a:t>
            </a:r>
            <a:r>
              <a:rPr lang="cs-CZ" dirty="0" err="1" smtClean="0"/>
              <a:t>lys</a:t>
            </a:r>
            <a:r>
              <a:rPr lang="cs-CZ" dirty="0" smtClean="0"/>
              <a:t>  </a:t>
            </a:r>
            <a:r>
              <a:rPr lang="cs-CZ" dirty="0" err="1" smtClean="0"/>
              <a:t>nku</a:t>
            </a:r>
            <a:r>
              <a:rPr lang="cs-CZ" dirty="0" smtClean="0"/>
              <a:t>, S  </a:t>
            </a:r>
            <a:r>
              <a:rPr lang="cs-CZ" dirty="0" err="1" smtClean="0"/>
              <a:t>lvestr</a:t>
            </a:r>
            <a:r>
              <a:rPr lang="cs-CZ" dirty="0" smtClean="0"/>
              <a:t>, houpací s  ť,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zámek S  </a:t>
            </a:r>
            <a:r>
              <a:rPr lang="cs-CZ" dirty="0" err="1" smtClean="0"/>
              <a:t>chrov</a:t>
            </a:r>
            <a:r>
              <a:rPr lang="cs-CZ" dirty="0" smtClean="0"/>
              <a:t>, s  </a:t>
            </a:r>
            <a:r>
              <a:rPr lang="cs-CZ" dirty="0" err="1" smtClean="0"/>
              <a:t>slí</a:t>
            </a:r>
            <a:r>
              <a:rPr lang="cs-CZ" dirty="0" smtClean="0"/>
              <a:t> tváře, sníh se s  pal, s  čí,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ovocný s  rup, </a:t>
            </a:r>
            <a:r>
              <a:rPr lang="cs-CZ" dirty="0" err="1" smtClean="0"/>
              <a:t>nenas</a:t>
            </a:r>
            <a:r>
              <a:rPr lang="cs-CZ" dirty="0" smtClean="0"/>
              <a:t>  ta, s  </a:t>
            </a:r>
            <a:r>
              <a:rPr lang="cs-CZ" dirty="0" err="1" smtClean="0"/>
              <a:t>ňka</a:t>
            </a:r>
            <a:r>
              <a:rPr lang="cs-CZ" dirty="0" smtClean="0"/>
              <a:t>, s  </a:t>
            </a:r>
            <a:r>
              <a:rPr lang="cs-CZ" dirty="0" err="1" smtClean="0"/>
              <a:t>rečky</a:t>
            </a:r>
            <a:r>
              <a:rPr lang="cs-CZ" dirty="0" smtClean="0"/>
              <a:t>, s  lák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s</a:t>
            </a:r>
            <a:r>
              <a:rPr lang="cs-CZ" b="1" dirty="0" smtClean="0"/>
              <a:t>i</a:t>
            </a:r>
            <a:r>
              <a:rPr lang="cs-CZ" dirty="0" smtClean="0"/>
              <a:t>rka, s</a:t>
            </a:r>
            <a:r>
              <a:rPr lang="cs-CZ" b="1" dirty="0" smtClean="0"/>
              <a:t>y</a:t>
            </a:r>
            <a:r>
              <a:rPr lang="cs-CZ" dirty="0" smtClean="0"/>
              <a:t>novec, s</a:t>
            </a:r>
            <a:r>
              <a:rPr lang="cs-CZ" b="1" dirty="0" smtClean="0"/>
              <a:t>i</a:t>
            </a:r>
            <a:r>
              <a:rPr lang="cs-CZ" dirty="0" smtClean="0"/>
              <a:t>lný chlapec, s</a:t>
            </a:r>
            <a:r>
              <a:rPr lang="cs-CZ" b="1" dirty="0" smtClean="0"/>
              <a:t>i</a:t>
            </a:r>
            <a:r>
              <a:rPr lang="cs-CZ" dirty="0" smtClean="0"/>
              <a:t>lonová s</a:t>
            </a:r>
            <a:r>
              <a:rPr lang="cs-CZ" b="1" dirty="0" smtClean="0"/>
              <a:t>í</a:t>
            </a:r>
            <a:r>
              <a:rPr lang="cs-CZ" dirty="0" smtClean="0"/>
              <a:t>ťka,</a:t>
            </a:r>
          </a:p>
          <a:p>
            <a:pPr>
              <a:buNone/>
            </a:pPr>
            <a:r>
              <a:rPr lang="cs-CZ" dirty="0" smtClean="0"/>
              <a:t>	S</a:t>
            </a:r>
            <a:r>
              <a:rPr lang="cs-CZ" b="1" dirty="0" smtClean="0"/>
              <a:t>i</a:t>
            </a:r>
            <a:r>
              <a:rPr lang="cs-CZ" dirty="0" smtClean="0"/>
              <a:t>mona, s</a:t>
            </a:r>
            <a:r>
              <a:rPr lang="cs-CZ" b="1" dirty="0" smtClean="0"/>
              <a:t>i</a:t>
            </a:r>
            <a:r>
              <a:rPr lang="cs-CZ" dirty="0" smtClean="0"/>
              <a:t>réna, s</a:t>
            </a:r>
            <a:r>
              <a:rPr lang="cs-CZ" b="1" dirty="0" smtClean="0"/>
              <a:t>i</a:t>
            </a:r>
            <a:r>
              <a:rPr lang="cs-CZ" dirty="0" smtClean="0"/>
              <a:t>lnice, s</a:t>
            </a:r>
            <a:r>
              <a:rPr lang="cs-CZ" b="1" dirty="0" smtClean="0"/>
              <a:t>y</a:t>
            </a:r>
            <a:r>
              <a:rPr lang="cs-CZ" dirty="0" smtClean="0"/>
              <a:t>rové maso, s</a:t>
            </a:r>
            <a:r>
              <a:rPr lang="cs-CZ" b="1" dirty="0" smtClean="0"/>
              <a:t>i</a:t>
            </a:r>
            <a:r>
              <a:rPr lang="cs-CZ" dirty="0" smtClean="0"/>
              <a:t>rotek, </a:t>
            </a:r>
          </a:p>
          <a:p>
            <a:pPr>
              <a:buNone/>
            </a:pPr>
            <a:r>
              <a:rPr lang="cs-CZ" dirty="0" smtClean="0"/>
              <a:t>	s</a:t>
            </a:r>
            <a:r>
              <a:rPr lang="cs-CZ" b="1" dirty="0" smtClean="0"/>
              <a:t>ý</a:t>
            </a:r>
            <a:r>
              <a:rPr lang="cs-CZ" dirty="0" smtClean="0"/>
              <a:t>rová pomazánka, dětský zás</a:t>
            </a:r>
            <a:r>
              <a:rPr lang="cs-CZ" b="1" dirty="0" smtClean="0"/>
              <a:t>y</a:t>
            </a:r>
            <a:r>
              <a:rPr lang="cs-CZ" dirty="0" smtClean="0"/>
              <a:t>p, pos</a:t>
            </a:r>
            <a:r>
              <a:rPr lang="cs-CZ" b="1" dirty="0"/>
              <a:t>i</a:t>
            </a:r>
            <a:r>
              <a:rPr lang="cs-CZ" dirty="0" smtClean="0"/>
              <a:t>lovna,</a:t>
            </a:r>
          </a:p>
          <a:p>
            <a:pPr>
              <a:buNone/>
            </a:pPr>
            <a:r>
              <a:rPr lang="cs-CZ" dirty="0" smtClean="0"/>
              <a:t>	s</a:t>
            </a:r>
            <a:r>
              <a:rPr lang="cs-CZ" b="1" dirty="0" smtClean="0"/>
              <a:t>ý</a:t>
            </a:r>
            <a:r>
              <a:rPr lang="cs-CZ" dirty="0" smtClean="0"/>
              <a:t>kora nemá lys</a:t>
            </a:r>
            <a:r>
              <a:rPr lang="cs-CZ" b="1" dirty="0" smtClean="0"/>
              <a:t>i</a:t>
            </a:r>
            <a:r>
              <a:rPr lang="cs-CZ" dirty="0" smtClean="0"/>
              <a:t>nku, S</a:t>
            </a:r>
            <a:r>
              <a:rPr lang="cs-CZ" b="1" dirty="0" smtClean="0"/>
              <a:t>i</a:t>
            </a:r>
            <a:r>
              <a:rPr lang="cs-CZ" dirty="0" smtClean="0"/>
              <a:t>lvestr, houpací s</a:t>
            </a:r>
            <a:r>
              <a:rPr lang="cs-CZ" b="1" dirty="0" smtClean="0"/>
              <a:t>í</a:t>
            </a:r>
            <a:r>
              <a:rPr lang="cs-CZ" dirty="0" smtClean="0"/>
              <a:t>ť,</a:t>
            </a:r>
          </a:p>
          <a:p>
            <a:pPr>
              <a:buNone/>
            </a:pPr>
            <a:r>
              <a:rPr lang="cs-CZ" dirty="0" smtClean="0"/>
              <a:t>	zámek </a:t>
            </a:r>
            <a:r>
              <a:rPr lang="cs-CZ" dirty="0" err="1" smtClean="0"/>
              <a:t>S</a:t>
            </a:r>
            <a:r>
              <a:rPr lang="cs-CZ" b="1" dirty="0" err="1" smtClean="0"/>
              <a:t>y</a:t>
            </a:r>
            <a:r>
              <a:rPr lang="cs-CZ" dirty="0" err="1" smtClean="0"/>
              <a:t>chrov</a:t>
            </a:r>
            <a:r>
              <a:rPr lang="cs-CZ" dirty="0" smtClean="0"/>
              <a:t>, s</a:t>
            </a:r>
            <a:r>
              <a:rPr lang="cs-CZ" b="1" dirty="0" smtClean="0"/>
              <a:t>y</a:t>
            </a:r>
            <a:r>
              <a:rPr lang="cs-CZ" dirty="0" smtClean="0"/>
              <a:t>slí tváře, sníh se s</a:t>
            </a:r>
            <a:r>
              <a:rPr lang="cs-CZ" b="1" dirty="0" smtClean="0"/>
              <a:t>y</a:t>
            </a:r>
            <a:r>
              <a:rPr lang="cs-CZ" dirty="0" smtClean="0"/>
              <a:t>pal, s</a:t>
            </a:r>
            <a:r>
              <a:rPr lang="cs-CZ" b="1" dirty="0" smtClean="0"/>
              <a:t>y</a:t>
            </a:r>
            <a:r>
              <a:rPr lang="cs-CZ" dirty="0" smtClean="0"/>
              <a:t>čí,</a:t>
            </a:r>
          </a:p>
          <a:p>
            <a:pPr>
              <a:buNone/>
            </a:pPr>
            <a:r>
              <a:rPr lang="cs-CZ" dirty="0" smtClean="0"/>
              <a:t>	ovocný s</a:t>
            </a:r>
            <a:r>
              <a:rPr lang="cs-CZ" b="1" dirty="0" smtClean="0"/>
              <a:t>i</a:t>
            </a:r>
            <a:r>
              <a:rPr lang="cs-CZ" dirty="0" smtClean="0"/>
              <a:t>rup, nenas</a:t>
            </a:r>
            <a:r>
              <a:rPr lang="cs-CZ" b="1" dirty="0"/>
              <a:t>y</a:t>
            </a:r>
            <a:r>
              <a:rPr lang="cs-CZ" dirty="0" smtClean="0"/>
              <a:t>ta, s</a:t>
            </a:r>
            <a:r>
              <a:rPr lang="cs-CZ" b="1" dirty="0" smtClean="0"/>
              <a:t>í</a:t>
            </a:r>
            <a:r>
              <a:rPr lang="cs-CZ" dirty="0" smtClean="0"/>
              <a:t>ňka, s</a:t>
            </a:r>
            <a:r>
              <a:rPr lang="cs-CZ" b="1" dirty="0" smtClean="0"/>
              <a:t>y</a:t>
            </a:r>
            <a:r>
              <a:rPr lang="cs-CZ" dirty="0" smtClean="0"/>
              <a:t>rečky, s</a:t>
            </a:r>
            <a:r>
              <a:rPr lang="cs-CZ" b="1" dirty="0" smtClean="0"/>
              <a:t>i</a:t>
            </a:r>
            <a:r>
              <a:rPr lang="cs-CZ" dirty="0" smtClean="0"/>
              <a:t>lák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iolexova\AppData\Local\Microsoft\Windows\Temporary Internet Files\Content.IE5\973GPVAL\MC900199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86194">
            <a:off x="475457" y="5107574"/>
            <a:ext cx="1458951" cy="1639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olexova\AppData\Local\Microsoft\Windows\Temporary Internet Files\Content.IE5\IULSPF5T\MC9004298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2113" y="5292725"/>
            <a:ext cx="1822450" cy="119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y, 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4395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Sníh se s  pal a s  pal. Nemohl mluvit, jen s  pal.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Nepleť si s  </a:t>
            </a:r>
            <a:r>
              <a:rPr lang="cs-CZ" dirty="0" err="1" smtClean="0"/>
              <a:t>sla</a:t>
            </a:r>
            <a:r>
              <a:rPr lang="cs-CZ" dirty="0" smtClean="0"/>
              <a:t> s výrem. </a:t>
            </a:r>
            <a:r>
              <a:rPr lang="cs-CZ" dirty="0" err="1" smtClean="0"/>
              <a:t>Nenas</a:t>
            </a:r>
            <a:r>
              <a:rPr lang="cs-CZ" dirty="0" smtClean="0"/>
              <a:t>  </a:t>
            </a:r>
            <a:r>
              <a:rPr lang="cs-CZ" dirty="0" err="1" smtClean="0"/>
              <a:t>tný</a:t>
            </a:r>
            <a:r>
              <a:rPr lang="cs-CZ" dirty="0" smtClean="0"/>
              <a:t> s  </a:t>
            </a:r>
            <a:r>
              <a:rPr lang="cs-CZ" dirty="0" err="1" smtClean="0"/>
              <a:t>nek</a:t>
            </a:r>
            <a:r>
              <a:rPr lang="cs-CZ" dirty="0" smtClean="0"/>
              <a:t> polykal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  </a:t>
            </a:r>
            <a:r>
              <a:rPr lang="cs-CZ" dirty="0" err="1" smtClean="0"/>
              <a:t>rové</a:t>
            </a:r>
            <a:r>
              <a:rPr lang="cs-CZ" dirty="0" smtClean="0"/>
              <a:t> brambory. Nejmladší s  n je s  lák. S  korky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a další ptáčci se s  </a:t>
            </a:r>
            <a:r>
              <a:rPr lang="cs-CZ" dirty="0" err="1" smtClean="0"/>
              <a:t>tí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  </a:t>
            </a:r>
            <a:r>
              <a:rPr lang="cs-CZ" dirty="0" err="1" smtClean="0"/>
              <a:t>chajícími</a:t>
            </a:r>
            <a:r>
              <a:rPr lang="cs-CZ" dirty="0" smtClean="0"/>
              <a:t> bobulemi.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Liduška s  korová je s  </a:t>
            </a:r>
            <a:r>
              <a:rPr lang="cs-CZ" dirty="0" err="1" smtClean="0"/>
              <a:t>rotek</a:t>
            </a:r>
            <a:r>
              <a:rPr lang="cs-CZ" dirty="0" smtClean="0"/>
              <a:t>. S  čel bolestí.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00200"/>
            <a:ext cx="857256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Sníh se s</a:t>
            </a:r>
            <a:r>
              <a:rPr lang="cs-CZ" b="1" dirty="0" smtClean="0"/>
              <a:t>y</a:t>
            </a:r>
            <a:r>
              <a:rPr lang="cs-CZ" dirty="0" smtClean="0"/>
              <a:t>pal a s</a:t>
            </a:r>
            <a:r>
              <a:rPr lang="cs-CZ" b="1" dirty="0" smtClean="0"/>
              <a:t>y</a:t>
            </a:r>
            <a:r>
              <a:rPr lang="cs-CZ" dirty="0" smtClean="0"/>
              <a:t>pal. Nemohl mluvit, jen s</a:t>
            </a:r>
            <a:r>
              <a:rPr lang="cs-CZ" b="1" dirty="0" smtClean="0"/>
              <a:t>í</a:t>
            </a:r>
            <a:r>
              <a:rPr lang="cs-CZ" dirty="0" smtClean="0"/>
              <a:t>pal.</a:t>
            </a:r>
          </a:p>
          <a:p>
            <a:pPr>
              <a:buNone/>
            </a:pPr>
            <a:r>
              <a:rPr lang="cs-CZ" dirty="0" smtClean="0"/>
              <a:t>	Nepleť si s</a:t>
            </a:r>
            <a:r>
              <a:rPr lang="cs-CZ" b="1" dirty="0" smtClean="0"/>
              <a:t>y</a:t>
            </a:r>
            <a:r>
              <a:rPr lang="cs-CZ" dirty="0" smtClean="0"/>
              <a:t>sla s výrem. Nenas</a:t>
            </a:r>
            <a:r>
              <a:rPr lang="cs-CZ" b="1" dirty="0"/>
              <a:t>y</a:t>
            </a:r>
            <a:r>
              <a:rPr lang="cs-CZ" dirty="0" smtClean="0"/>
              <a:t>tný s</a:t>
            </a:r>
            <a:r>
              <a:rPr lang="cs-CZ" b="1" dirty="0" smtClean="0"/>
              <a:t>y</a:t>
            </a:r>
            <a:r>
              <a:rPr lang="cs-CZ" dirty="0" smtClean="0"/>
              <a:t>nek polykal s</a:t>
            </a:r>
            <a:r>
              <a:rPr lang="cs-CZ" b="1" dirty="0" smtClean="0"/>
              <a:t>y</a:t>
            </a:r>
            <a:r>
              <a:rPr lang="cs-CZ" dirty="0" smtClean="0"/>
              <a:t>rové brambory. Nejmladší s</a:t>
            </a:r>
            <a:r>
              <a:rPr lang="cs-CZ" b="1" dirty="0" smtClean="0"/>
              <a:t>y</a:t>
            </a:r>
            <a:r>
              <a:rPr lang="cs-CZ" dirty="0" smtClean="0"/>
              <a:t>n je s</a:t>
            </a:r>
            <a:r>
              <a:rPr lang="cs-CZ" b="1" dirty="0" smtClean="0"/>
              <a:t>i</a:t>
            </a:r>
            <a:r>
              <a:rPr lang="cs-CZ" dirty="0" smtClean="0"/>
              <a:t>lák. S</a:t>
            </a:r>
            <a:r>
              <a:rPr lang="cs-CZ" b="1" dirty="0" smtClean="0"/>
              <a:t>ý</a:t>
            </a:r>
            <a:r>
              <a:rPr lang="cs-CZ" dirty="0" smtClean="0"/>
              <a:t>korky</a:t>
            </a:r>
          </a:p>
          <a:p>
            <a:pPr>
              <a:buNone/>
            </a:pPr>
            <a:r>
              <a:rPr lang="cs-CZ" dirty="0" smtClean="0"/>
              <a:t>	a další ptáčci se s</a:t>
            </a:r>
            <a:r>
              <a:rPr lang="cs-CZ" b="1" dirty="0" smtClean="0"/>
              <a:t>y</a:t>
            </a:r>
            <a:r>
              <a:rPr lang="cs-CZ" dirty="0" smtClean="0"/>
              <a:t>tí us</a:t>
            </a:r>
            <a:r>
              <a:rPr lang="cs-CZ" b="1" dirty="0"/>
              <a:t>y</a:t>
            </a:r>
            <a:r>
              <a:rPr lang="cs-CZ" dirty="0" smtClean="0"/>
              <a:t>chajícími bobulemi.</a:t>
            </a:r>
          </a:p>
          <a:p>
            <a:pPr>
              <a:buNone/>
            </a:pPr>
            <a:r>
              <a:rPr lang="cs-CZ" dirty="0" smtClean="0"/>
              <a:t>	Liduška </a:t>
            </a:r>
            <a:r>
              <a:rPr lang="cs-CZ" dirty="0"/>
              <a:t>S</a:t>
            </a:r>
            <a:r>
              <a:rPr lang="cs-CZ" b="1" dirty="0" smtClean="0"/>
              <a:t>ý</a:t>
            </a:r>
            <a:r>
              <a:rPr lang="cs-CZ" dirty="0" smtClean="0"/>
              <a:t>korová je s</a:t>
            </a:r>
            <a:r>
              <a:rPr lang="cs-CZ" b="1" dirty="0" smtClean="0"/>
              <a:t>i</a:t>
            </a:r>
            <a:r>
              <a:rPr lang="cs-CZ" dirty="0" smtClean="0"/>
              <a:t>rotek. S</a:t>
            </a:r>
            <a:r>
              <a:rPr lang="cs-CZ" b="1" dirty="0" smtClean="0"/>
              <a:t>y</a:t>
            </a:r>
            <a:r>
              <a:rPr lang="cs-CZ" dirty="0" smtClean="0"/>
              <a:t>čel bolestí.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iolexova\AppData\Local\Microsoft\Windows\Temporary Internet Files\Content.IE5\SGZDVU3R\MP9004072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581128"/>
            <a:ext cx="3082181" cy="2072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olexova\AppData\Local\Microsoft\Windows\Temporary Internet Files\Content.IE5\IULSPF5T\MC9002169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365104"/>
            <a:ext cx="1803400" cy="1589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35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Doplň y, i </vt:lpstr>
      <vt:lpstr>Řešení</vt:lpstr>
      <vt:lpstr>Doplň y, i </vt:lpstr>
      <vt:lpstr>Řešení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9</cp:revision>
  <dcterms:created xsi:type="dcterms:W3CDTF">2012-04-23T17:29:56Z</dcterms:created>
  <dcterms:modified xsi:type="dcterms:W3CDTF">2012-06-26T16:42:48Z</dcterms:modified>
</cp:coreProperties>
</file>