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0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VY_32_INOVACE_14_VYJMENOVANÁ SLOVA_PROCVIČOVÁNÍ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Procvičování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519354B-134C-4281-98F2-61991108F618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listopad 2011</a:t>
          </a:r>
          <a:endParaRPr lang="cs-CZ" dirty="0"/>
        </a:p>
      </dgm:t>
    </dgm:pt>
    <dgm:pt modelId="{5CBD0B8C-E93F-4C30-9833-DBE46266429C}" type="parTrans" cxnId="{5272703D-E005-46EC-8AB5-B87D196D9826}">
      <dgm:prSet/>
      <dgm:spPr/>
      <dgm:t>
        <a:bodyPr/>
        <a:lstStyle/>
        <a:p>
          <a:endParaRPr lang="cs-CZ"/>
        </a:p>
      </dgm:t>
    </dgm:pt>
    <dgm:pt modelId="{0EF3EDEF-EFCB-4821-B291-B7973006A310}" type="sibTrans" cxnId="{5272703D-E005-46EC-8AB5-B87D196D98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58E329C2-6936-47FA-8C65-45C3CEDD5DC3}" type="pres">
      <dgm:prSet presAssocID="{F519354B-134C-4281-98F2-61991108F618}" presName="vertSpace6" presStyleLbl="node1" presStyleIdx="4" presStyleCnt="6"/>
      <dgm:spPr/>
      <dgm:t>
        <a:bodyPr/>
        <a:lstStyle/>
        <a:p>
          <a:endParaRPr lang="cs-CZ"/>
        </a:p>
      </dgm:t>
    </dgm:pt>
    <dgm:pt modelId="{8FBA0505-0416-4E53-A528-D60BC832CAE6}" type="pres">
      <dgm:prSet presAssocID="{F519354B-134C-4281-98F2-61991108F618}" presName="circle6" presStyleLbl="node1" presStyleIdx="5" presStyleCnt="6"/>
      <dgm:spPr/>
      <dgm:t>
        <a:bodyPr/>
        <a:lstStyle/>
        <a:p>
          <a:endParaRPr lang="cs-CZ"/>
        </a:p>
      </dgm:t>
    </dgm:pt>
    <dgm:pt modelId="{73462587-F6C2-49A0-AB0B-7763A8B36532}" type="pres">
      <dgm:prSet presAssocID="{F519354B-134C-4281-98F2-61991108F61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82FFC0-BC80-4134-9003-B33301EFB56A}" type="pres">
      <dgm:prSet presAssocID="{F519354B-134C-4281-98F2-61991108F61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EF7676-4C47-4BB4-9DE8-EF2BEE15510D}" type="presOf" srcId="{B651F6E3-6281-48DB-9319-2AEAFDAE7572}" destId="{6BB5E863-4638-4E1D-BFDE-399D028AC4ED}" srcOrd="1" destOrd="0" presId="urn:microsoft.com/office/officeart/2005/8/layout/target3"/>
    <dgm:cxn modelId="{1C142217-7759-44FD-84F1-1963D5F93861}" type="presOf" srcId="{F519354B-134C-4281-98F2-61991108F618}" destId="{C282FFC0-BC80-4134-9003-B33301EFB56A}" srcOrd="1" destOrd="0" presId="urn:microsoft.com/office/officeart/2005/8/layout/target3"/>
    <dgm:cxn modelId="{BA0D7927-F73C-4183-8CC0-7A12B0975EBD}" type="presOf" srcId="{D1B46980-6531-4606-95E6-44980827E919}" destId="{6140AFEC-043D-4C43-A2F9-D0F5331DF3A3}" srcOrd="0" destOrd="0" presId="urn:microsoft.com/office/officeart/2005/8/layout/target3"/>
    <dgm:cxn modelId="{1E9C702E-461D-4B39-AED0-B3D4E69C74A9}" type="presOf" srcId="{D8197B8C-B260-4A16-BDF4-0947B075E274}" destId="{25B08C86-7E15-44DC-BE7F-FFB55DD49D12}" srcOrd="0" destOrd="0" presId="urn:microsoft.com/office/officeart/2005/8/layout/target3"/>
    <dgm:cxn modelId="{A3B1381D-4AF2-484A-9E84-1147165114A6}" type="presOf" srcId="{D8197B8C-B260-4A16-BDF4-0947B075E274}" destId="{5A5FFA88-C948-4069-8E93-59FA12366E83}" srcOrd="1" destOrd="0" presId="urn:microsoft.com/office/officeart/2005/8/layout/target3"/>
    <dgm:cxn modelId="{371A3D60-EAA7-41F4-96EF-9540CBDCFB8D}" type="presOf" srcId="{F519354B-134C-4281-98F2-61991108F618}" destId="{73462587-F6C2-49A0-AB0B-7763A8B36532}" srcOrd="0" destOrd="0" presId="urn:microsoft.com/office/officeart/2005/8/layout/target3"/>
    <dgm:cxn modelId="{2B858113-8E6A-46BF-971F-3F61326EB9E8}" type="presOf" srcId="{4C35D32F-0EAB-4CD7-82EE-45574DC2A586}" destId="{890E4F0B-2866-4A3F-A3C7-2A14B1797930}" srcOrd="1" destOrd="0" presId="urn:microsoft.com/office/officeart/2005/8/layout/target3"/>
    <dgm:cxn modelId="{4613B948-CCAD-4654-8A3F-0643F8E80334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00124B2-52E6-4372-B066-2E8360A643C9}" type="presOf" srcId="{D1B46980-6531-4606-95E6-44980827E919}" destId="{2BE915AB-18AA-4053-B92C-3BFC9ED204BB}" srcOrd="1" destOrd="0" presId="urn:microsoft.com/office/officeart/2005/8/layout/target3"/>
    <dgm:cxn modelId="{0BEA052F-56F7-47A5-9753-59555792892D}" type="presOf" srcId="{757F3AB3-0718-4624-B441-E567A8F0AB56}" destId="{333A1088-737F-45CB-B68E-254E46348037}" srcOrd="0" destOrd="0" presId="urn:microsoft.com/office/officeart/2005/8/layout/target3"/>
    <dgm:cxn modelId="{038A9599-2352-48B1-8EF6-1D41264E8D23}" type="presOf" srcId="{D1D4F407-5343-4D3F-B5B9-D407B03CAEB4}" destId="{AED2198E-93D5-4001-81B4-73124B309672}" srcOrd="1" destOrd="0" presId="urn:microsoft.com/office/officeart/2005/8/layout/target3"/>
    <dgm:cxn modelId="{ED8433A1-8DF5-4105-9C9F-70D2FF2DEABF}" type="presOf" srcId="{4C35D32F-0EAB-4CD7-82EE-45574DC2A586}" destId="{8BEBB6EC-1DAA-4CAC-8A25-BC0FCBD5DBD5}" srcOrd="0" destOrd="0" presId="urn:microsoft.com/office/officeart/2005/8/layout/target3"/>
    <dgm:cxn modelId="{5272703D-E005-46EC-8AB5-B87D196D9826}" srcId="{757F3AB3-0718-4624-B441-E567A8F0AB56}" destId="{F519354B-134C-4281-98F2-61991108F618}" srcOrd="5" destOrd="0" parTransId="{5CBD0B8C-E93F-4C30-9833-DBE46266429C}" sibTransId="{0EF3EDEF-EFCB-4821-B291-B7973006A310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6798998-1C72-44DC-ABC1-17905C2A41F6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5353D2F-1D61-4EDD-9600-E2E838363378}" type="presParOf" srcId="{333A1088-737F-45CB-B68E-254E46348037}" destId="{F5ABB229-8D3B-4694-996A-96F23CF14429}" srcOrd="0" destOrd="0" presId="urn:microsoft.com/office/officeart/2005/8/layout/target3"/>
    <dgm:cxn modelId="{57FBA557-DB50-4EC7-9202-8FF5B8901E08}" type="presParOf" srcId="{333A1088-737F-45CB-B68E-254E46348037}" destId="{F41139FD-01EE-4571-8B17-4FB00FC51163}" srcOrd="1" destOrd="0" presId="urn:microsoft.com/office/officeart/2005/8/layout/target3"/>
    <dgm:cxn modelId="{FBEA2570-68E0-440C-83E3-355038A461C1}" type="presParOf" srcId="{333A1088-737F-45CB-B68E-254E46348037}" destId="{D005CE8C-CC26-4C3E-AC11-E15060ECD759}" srcOrd="2" destOrd="0" presId="urn:microsoft.com/office/officeart/2005/8/layout/target3"/>
    <dgm:cxn modelId="{FEA1CBFE-80F8-4D63-8B78-D4B0714F7C93}" type="presParOf" srcId="{333A1088-737F-45CB-B68E-254E46348037}" destId="{2C702D82-9B77-49B7-9568-BB8EB47C3372}" srcOrd="3" destOrd="0" presId="urn:microsoft.com/office/officeart/2005/8/layout/target3"/>
    <dgm:cxn modelId="{84D7432C-BE58-477B-87AF-7C5C5FC0D42D}" type="presParOf" srcId="{333A1088-737F-45CB-B68E-254E46348037}" destId="{A52A0455-90FF-4808-ABD0-F02540D31D5A}" srcOrd="4" destOrd="0" presId="urn:microsoft.com/office/officeart/2005/8/layout/target3"/>
    <dgm:cxn modelId="{A1FA0ABD-4CC1-449E-85D7-E015D9F8E636}" type="presParOf" srcId="{333A1088-737F-45CB-B68E-254E46348037}" destId="{6140AFEC-043D-4C43-A2F9-D0F5331DF3A3}" srcOrd="5" destOrd="0" presId="urn:microsoft.com/office/officeart/2005/8/layout/target3"/>
    <dgm:cxn modelId="{CDB4283E-C3FF-4AFC-A781-89186536C613}" type="presParOf" srcId="{333A1088-737F-45CB-B68E-254E46348037}" destId="{9358AC05-5D7D-4327-9F80-1AD486AEA664}" srcOrd="6" destOrd="0" presId="urn:microsoft.com/office/officeart/2005/8/layout/target3"/>
    <dgm:cxn modelId="{B89A3E36-FA4C-4E23-9024-99644990917A}" type="presParOf" srcId="{333A1088-737F-45CB-B68E-254E46348037}" destId="{313FC574-E1CD-4FB4-B054-0B805CE0447D}" srcOrd="7" destOrd="0" presId="urn:microsoft.com/office/officeart/2005/8/layout/target3"/>
    <dgm:cxn modelId="{BE409D05-672D-4D2C-8BEA-CC493F4F2590}" type="presParOf" srcId="{333A1088-737F-45CB-B68E-254E46348037}" destId="{619D679B-A015-4ECF-8348-D1034C574F40}" srcOrd="8" destOrd="0" presId="urn:microsoft.com/office/officeart/2005/8/layout/target3"/>
    <dgm:cxn modelId="{4B067CBB-FC4F-4F0D-A978-C3B543BCB3B5}" type="presParOf" srcId="{333A1088-737F-45CB-B68E-254E46348037}" destId="{322283A8-4A27-4CDA-BAE3-F381106A9174}" srcOrd="9" destOrd="0" presId="urn:microsoft.com/office/officeart/2005/8/layout/target3"/>
    <dgm:cxn modelId="{D02953B8-B537-47DB-9FEA-BD3138E2FE16}" type="presParOf" srcId="{333A1088-737F-45CB-B68E-254E46348037}" destId="{FFC9F71D-1B4F-4AD9-A4A6-86ADEFC8AF5C}" srcOrd="10" destOrd="0" presId="urn:microsoft.com/office/officeart/2005/8/layout/target3"/>
    <dgm:cxn modelId="{E2F2F41B-3B3D-4EEB-B5D4-B81BFD6BB9F4}" type="presParOf" srcId="{333A1088-737F-45CB-B68E-254E46348037}" destId="{25B08C86-7E15-44DC-BE7F-FFB55DD49D12}" srcOrd="11" destOrd="0" presId="urn:microsoft.com/office/officeart/2005/8/layout/target3"/>
    <dgm:cxn modelId="{ED39AE91-699C-4CFD-9F83-B443934DCB8F}" type="presParOf" srcId="{333A1088-737F-45CB-B68E-254E46348037}" destId="{76644BE8-9D7C-4C09-B250-3D10AF48CBB7}" srcOrd="12" destOrd="0" presId="urn:microsoft.com/office/officeart/2005/8/layout/target3"/>
    <dgm:cxn modelId="{54A5C57D-B805-480A-A514-1C48C395BB13}" type="presParOf" srcId="{333A1088-737F-45CB-B68E-254E46348037}" destId="{EE85B701-7295-41C0-BA7A-34D3756A2AE6}" srcOrd="13" destOrd="0" presId="urn:microsoft.com/office/officeart/2005/8/layout/target3"/>
    <dgm:cxn modelId="{84171010-9701-4D78-917B-BD4E52741DCC}" type="presParOf" srcId="{333A1088-737F-45CB-B68E-254E46348037}" destId="{8BEBB6EC-1DAA-4CAC-8A25-BC0FCBD5DBD5}" srcOrd="14" destOrd="0" presId="urn:microsoft.com/office/officeart/2005/8/layout/target3"/>
    <dgm:cxn modelId="{F19CC596-A0C2-4D5C-9B03-B8862B2A3A7C}" type="presParOf" srcId="{333A1088-737F-45CB-B68E-254E46348037}" destId="{58E329C2-6936-47FA-8C65-45C3CEDD5DC3}" srcOrd="15" destOrd="0" presId="urn:microsoft.com/office/officeart/2005/8/layout/target3"/>
    <dgm:cxn modelId="{08F2D251-AF0F-41B9-9821-A1BC3219ED67}" type="presParOf" srcId="{333A1088-737F-45CB-B68E-254E46348037}" destId="{8FBA0505-0416-4E53-A528-D60BC832CAE6}" srcOrd="16" destOrd="0" presId="urn:microsoft.com/office/officeart/2005/8/layout/target3"/>
    <dgm:cxn modelId="{C61FADC3-52D7-465B-B163-26C9A5D46257}" type="presParOf" srcId="{333A1088-737F-45CB-B68E-254E46348037}" destId="{73462587-F6C2-49A0-AB0B-7763A8B36532}" srcOrd="17" destOrd="0" presId="urn:microsoft.com/office/officeart/2005/8/layout/target3"/>
    <dgm:cxn modelId="{F855EE42-D100-4969-84F2-BF8128E68EC4}" type="presParOf" srcId="{333A1088-737F-45CB-B68E-254E46348037}" destId="{AED2198E-93D5-4001-81B4-73124B309672}" srcOrd="18" destOrd="0" presId="urn:microsoft.com/office/officeart/2005/8/layout/target3"/>
    <dgm:cxn modelId="{1939DBFA-EE60-4C6B-9732-778BFA4F3AD3}" type="presParOf" srcId="{333A1088-737F-45CB-B68E-254E46348037}" destId="{2BE915AB-18AA-4053-B92C-3BFC9ED204BB}" srcOrd="19" destOrd="0" presId="urn:microsoft.com/office/officeart/2005/8/layout/target3"/>
    <dgm:cxn modelId="{C1A985A0-ADAF-41E5-B457-33FD2E12BB71}" type="presParOf" srcId="{333A1088-737F-45CB-B68E-254E46348037}" destId="{6BB5E863-4638-4E1D-BFDE-399D028AC4ED}" srcOrd="20" destOrd="0" presId="urn:microsoft.com/office/officeart/2005/8/layout/target3"/>
    <dgm:cxn modelId="{5B0BDD7E-55F8-49BD-9AC3-CD6694C2BD46}" type="presParOf" srcId="{333A1088-737F-45CB-B68E-254E46348037}" destId="{5A5FFA88-C948-4069-8E93-59FA12366E83}" srcOrd="21" destOrd="0" presId="urn:microsoft.com/office/officeart/2005/8/layout/target3"/>
    <dgm:cxn modelId="{E4765A7E-A9A4-4636-903E-3FB36370BDCF}" type="presParOf" srcId="{333A1088-737F-45CB-B68E-254E46348037}" destId="{890E4F0B-2866-4A3F-A3C7-2A14B1797930}" srcOrd="22" destOrd="0" presId="urn:microsoft.com/office/officeart/2005/8/layout/target3"/>
    <dgm:cxn modelId="{F1C1F339-0D5B-4183-87DE-C31A1DD754BE}" type="presParOf" srcId="{333A1088-737F-45CB-B68E-254E46348037}" destId="{C282FFC0-BC80-4134-9003-B33301EFB56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VY_32_INOVACE_14_VYJMENOVANÁ SLOVA_PROCVIČOVÁNÍ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Procvičování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8FBA0505-0416-4E53-A528-D60BC832CAE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3462587-F6C2-49A0-AB0B-7763A8B3653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</a:t>
          </a:r>
          <a:r>
            <a:rPr lang="cs-CZ" sz="1400" kern="1200" smtClean="0"/>
            <a:t>: listopad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94BF88-700D-4032-B080-CFCACEA566F9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0A92BC-138C-4E13-81B3-D55292853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0933070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Prezentace je určena žákům 3. ročníku ZŠ a je vhodná pro interaktivní tabuli. Slouží k procvičení probírané látky. Některou stránku lze využít </a:t>
            </a:r>
            <a:r>
              <a:rPr lang="cs-CZ" dirty="0" smtClean="0"/>
              <a:t>                   k </a:t>
            </a:r>
            <a:r>
              <a:rPr lang="cs-CZ" dirty="0" smtClean="0"/>
              <a:t>samostatné práci s kontrolou.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sz="6000" b="1" dirty="0" smtClean="0"/>
              <a:t>Vyjmenovaná slova</a:t>
            </a:r>
          </a:p>
          <a:p>
            <a:pPr>
              <a:buNone/>
            </a:pPr>
            <a:r>
              <a:rPr lang="cs-CZ" sz="6000" b="1" dirty="0"/>
              <a:t>	</a:t>
            </a:r>
            <a:r>
              <a:rPr lang="cs-CZ" sz="6000" b="1" dirty="0" smtClean="0"/>
              <a:t>	</a:t>
            </a:r>
            <a:r>
              <a:rPr lang="cs-CZ" sz="4000" dirty="0" smtClean="0"/>
              <a:t>Procvičování</a:t>
            </a:r>
            <a:endParaRPr lang="cs-CZ" sz="4000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357322"/>
          </a:xfrm>
        </p:spPr>
        <p:txBody>
          <a:bodyPr/>
          <a:lstStyle/>
          <a:p>
            <a:r>
              <a:rPr lang="cs-CZ" b="1" dirty="0" smtClean="0"/>
              <a:t>Doplň y, i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brz</a:t>
            </a:r>
            <a:r>
              <a:rPr lang="cs-CZ" dirty="0" smtClean="0"/>
              <a:t>  </a:t>
            </a:r>
            <a:r>
              <a:rPr lang="cs-CZ" dirty="0" err="1" smtClean="0"/>
              <a:t>čko</a:t>
            </a:r>
            <a:r>
              <a:rPr lang="cs-CZ" dirty="0" smtClean="0"/>
              <a:t>, rostlina se </a:t>
            </a:r>
            <a:r>
              <a:rPr lang="cs-CZ" dirty="0" err="1" smtClean="0"/>
              <a:t>naz</a:t>
            </a:r>
            <a:r>
              <a:rPr lang="cs-CZ" dirty="0" smtClean="0"/>
              <a:t>  </a:t>
            </a:r>
            <a:r>
              <a:rPr lang="cs-CZ" dirty="0" err="1" smtClean="0"/>
              <a:t>vá</a:t>
            </a:r>
            <a:r>
              <a:rPr lang="cs-CZ" dirty="0" smtClean="0"/>
              <a:t>, je ospalý a z  </a:t>
            </a:r>
            <a:r>
              <a:rPr lang="cs-CZ" dirty="0" err="1" smtClean="0"/>
              <a:t>vá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mlsný </a:t>
            </a:r>
            <a:r>
              <a:rPr lang="cs-CZ" dirty="0" err="1" smtClean="0"/>
              <a:t>jaz</a:t>
            </a:r>
            <a:r>
              <a:rPr lang="cs-CZ" dirty="0" smtClean="0"/>
              <a:t>  </a:t>
            </a:r>
            <a:r>
              <a:rPr lang="cs-CZ" dirty="0" err="1" smtClean="0"/>
              <a:t>ček</a:t>
            </a:r>
            <a:r>
              <a:rPr lang="cs-CZ" dirty="0" smtClean="0"/>
              <a:t>, </a:t>
            </a:r>
            <a:r>
              <a:rPr lang="cs-CZ" dirty="0" err="1" smtClean="0"/>
              <a:t>cizojaz</a:t>
            </a:r>
            <a:r>
              <a:rPr lang="cs-CZ" dirty="0" smtClean="0"/>
              <a:t>  </a:t>
            </a:r>
            <a:r>
              <a:rPr lang="cs-CZ" dirty="0" err="1" smtClean="0"/>
              <a:t>čná</a:t>
            </a:r>
            <a:r>
              <a:rPr lang="cs-CZ" dirty="0" smtClean="0"/>
              <a:t> literatura, </a:t>
            </a:r>
            <a:r>
              <a:rPr lang="cs-CZ" dirty="0" err="1" smtClean="0"/>
              <a:t>muz</a:t>
            </a:r>
            <a:r>
              <a:rPr lang="cs-CZ" dirty="0" smtClean="0"/>
              <a:t>  </a:t>
            </a:r>
            <a:r>
              <a:rPr lang="cs-CZ" dirty="0" err="1" smtClean="0"/>
              <a:t>ka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  </a:t>
            </a:r>
            <a:r>
              <a:rPr lang="cs-CZ" dirty="0" err="1" smtClean="0"/>
              <a:t>ma</a:t>
            </a:r>
            <a:r>
              <a:rPr lang="cs-CZ" dirty="0" smtClean="0"/>
              <a:t>, z  tra, </a:t>
            </a:r>
            <a:r>
              <a:rPr lang="cs-CZ" dirty="0" err="1" smtClean="0"/>
              <a:t>podz</a:t>
            </a:r>
            <a:r>
              <a:rPr lang="cs-CZ" dirty="0" smtClean="0"/>
              <a:t>  m, </a:t>
            </a:r>
            <a:r>
              <a:rPr lang="cs-CZ" dirty="0" err="1" smtClean="0"/>
              <a:t>ciz</a:t>
            </a:r>
            <a:r>
              <a:rPr lang="cs-CZ" dirty="0" smtClean="0"/>
              <a:t>  na, </a:t>
            </a:r>
            <a:r>
              <a:rPr lang="cs-CZ" dirty="0" err="1" smtClean="0"/>
              <a:t>Ruz</a:t>
            </a:r>
            <a:r>
              <a:rPr lang="cs-CZ" dirty="0" smtClean="0"/>
              <a:t>  ně, kluz  </a:t>
            </a:r>
            <a:r>
              <a:rPr lang="cs-CZ" dirty="0" err="1" smtClean="0"/>
              <a:t>ště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brz</a:t>
            </a:r>
            <a:r>
              <a:rPr lang="cs-CZ" b="1" dirty="0" smtClean="0"/>
              <a:t>i</a:t>
            </a:r>
            <a:r>
              <a:rPr lang="cs-CZ" dirty="0" smtClean="0"/>
              <a:t>čko, rostlina se naz</a:t>
            </a:r>
            <a:r>
              <a:rPr lang="cs-CZ" b="1" dirty="0" smtClean="0"/>
              <a:t>ý</a:t>
            </a:r>
            <a:r>
              <a:rPr lang="cs-CZ" dirty="0" smtClean="0"/>
              <a:t>vá, je ospalý a z</a:t>
            </a:r>
            <a:r>
              <a:rPr lang="cs-CZ" b="1" dirty="0" smtClean="0"/>
              <a:t>í</a:t>
            </a:r>
            <a:r>
              <a:rPr lang="cs-CZ" dirty="0" smtClean="0"/>
              <a:t>vá,</a:t>
            </a:r>
          </a:p>
          <a:p>
            <a:pPr>
              <a:buNone/>
            </a:pPr>
            <a:r>
              <a:rPr lang="cs-CZ" dirty="0" smtClean="0"/>
              <a:t>	mlsný jaz</a:t>
            </a:r>
            <a:r>
              <a:rPr lang="cs-CZ" b="1" dirty="0"/>
              <a:t>ý</a:t>
            </a:r>
            <a:r>
              <a:rPr lang="cs-CZ" dirty="0" smtClean="0"/>
              <a:t>ček, cizojaz</a:t>
            </a:r>
            <a:r>
              <a:rPr lang="cs-CZ" b="1" dirty="0"/>
              <a:t>y</a:t>
            </a:r>
            <a:r>
              <a:rPr lang="cs-CZ" dirty="0" smtClean="0"/>
              <a:t>čná literatura, muz</a:t>
            </a:r>
            <a:r>
              <a:rPr lang="cs-CZ" b="1" dirty="0"/>
              <a:t>i</a:t>
            </a:r>
            <a:r>
              <a:rPr lang="cs-CZ" dirty="0" smtClean="0"/>
              <a:t>ka,</a:t>
            </a:r>
          </a:p>
          <a:p>
            <a:pPr>
              <a:buNone/>
            </a:pPr>
            <a:r>
              <a:rPr lang="cs-CZ" dirty="0" smtClean="0"/>
              <a:t>	z</a:t>
            </a:r>
            <a:r>
              <a:rPr lang="cs-CZ" b="1" dirty="0" smtClean="0"/>
              <a:t>i</a:t>
            </a:r>
            <a:r>
              <a:rPr lang="cs-CZ" dirty="0" smtClean="0"/>
              <a:t>ma, z</a:t>
            </a:r>
            <a:r>
              <a:rPr lang="cs-CZ" b="1" dirty="0" smtClean="0"/>
              <a:t>í</a:t>
            </a:r>
            <a:r>
              <a:rPr lang="cs-CZ" dirty="0" smtClean="0"/>
              <a:t>tra, podz</a:t>
            </a:r>
            <a:r>
              <a:rPr lang="cs-CZ" b="1" dirty="0"/>
              <a:t>i</a:t>
            </a:r>
            <a:r>
              <a:rPr lang="cs-CZ" dirty="0" smtClean="0"/>
              <a:t>m, ciz</a:t>
            </a:r>
            <a:r>
              <a:rPr lang="cs-CZ" b="1" dirty="0"/>
              <a:t>i</a:t>
            </a:r>
            <a:r>
              <a:rPr lang="cs-CZ" dirty="0" smtClean="0"/>
              <a:t>na, Ruz</a:t>
            </a:r>
            <a:r>
              <a:rPr lang="cs-CZ" b="1" dirty="0"/>
              <a:t>y</a:t>
            </a:r>
            <a:r>
              <a:rPr lang="cs-CZ" dirty="0" smtClean="0"/>
              <a:t>ně, kluz</a:t>
            </a:r>
            <a:r>
              <a:rPr lang="cs-CZ" b="1" dirty="0" smtClean="0"/>
              <a:t>i</a:t>
            </a:r>
            <a:r>
              <a:rPr lang="cs-CZ" dirty="0" smtClean="0"/>
              <a:t>ště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iolexova\AppData\Local\Microsoft\Windows\Temporary Internet Files\Content.IE5\973GPVAL\MC9004257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1" y="314574"/>
            <a:ext cx="1876425" cy="1628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olexova\AppData\Local\Microsoft\Windows\Temporary Internet Files\Content.IE5\J8ITXIWI\MC9004244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11001"/>
            <a:ext cx="1737618" cy="160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iolexova\AppData\Local\Microsoft\Windows\Temporary Internet Files\Content.IE5\SGZDVU3R\MC9004465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1739900" cy="1622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29</Words>
  <Application>Microsoft Office PowerPoint</Application>
  <PresentationFormat>Předvádění na obrazovce (4:3)</PresentationFormat>
  <Paragraphs>22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Snímek 3</vt:lpstr>
      <vt:lpstr>Doplň y, i </vt:lpstr>
      <vt:lpstr>Řešení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Dum</cp:lastModifiedBy>
  <cp:revision>8</cp:revision>
  <dcterms:created xsi:type="dcterms:W3CDTF">2012-04-23T18:51:25Z</dcterms:created>
  <dcterms:modified xsi:type="dcterms:W3CDTF">2012-06-26T16:46:18Z</dcterms:modified>
</cp:coreProperties>
</file>