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75" r:id="rId3"/>
    <p:sldId id="276" r:id="rId4"/>
    <p:sldId id="256" r:id="rId5"/>
    <p:sldId id="258" r:id="rId6"/>
    <p:sldId id="259" r:id="rId7"/>
    <p:sldId id="260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57" r:id="rId20"/>
    <p:sldId id="274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01127-2E63-47F2-AE8D-E217EDEF2BB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EB190-E548-4A12-A47A-F058ADCE17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01127-2E63-47F2-AE8D-E217EDEF2BB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EB190-E548-4A12-A47A-F058ADCE17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01127-2E63-47F2-AE8D-E217EDEF2BB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EB190-E548-4A12-A47A-F058ADCE17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01127-2E63-47F2-AE8D-E217EDEF2BB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EB190-E548-4A12-A47A-F058ADCE17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01127-2E63-47F2-AE8D-E217EDEF2BB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EB190-E548-4A12-A47A-F058ADCE17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01127-2E63-47F2-AE8D-E217EDEF2BB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EB190-E548-4A12-A47A-F058ADCE17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01127-2E63-47F2-AE8D-E217EDEF2BB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EB190-E548-4A12-A47A-F058ADCE17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01127-2E63-47F2-AE8D-E217EDEF2BB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EB190-E548-4A12-A47A-F058ADCE17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01127-2E63-47F2-AE8D-E217EDEF2BB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EB190-E548-4A12-A47A-F058ADCE17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01127-2E63-47F2-AE8D-E217EDEF2BB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EB190-E548-4A12-A47A-F058ADCE17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01127-2E63-47F2-AE8D-E217EDEF2BB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EB190-E548-4A12-A47A-F058ADCE17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801127-2E63-47F2-AE8D-E217EDEF2BB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D5EB190-E548-4A12-A47A-F058ADCE17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9607" y="1052736"/>
            <a:ext cx="7772400" cy="1944216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dirty="0" smtClean="0"/>
              <a:t>Křížovka Unit 1 / C</a:t>
            </a:r>
            <a:br>
              <a:rPr lang="cs-CZ" dirty="0" smtClean="0"/>
            </a:br>
            <a:r>
              <a:rPr lang="cs-CZ" dirty="0" smtClean="0"/>
              <a:t>7.r.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VY_32_INOVACE_100_Křižovka – Unit 1- C 7r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46105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11188" y="6165850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</p:spTree>
    <p:extLst>
      <p:ext uri="{BB962C8B-B14F-4D97-AF65-F5344CB8AC3E}">
        <p14:creationId xmlns:p14="http://schemas.microsoft.com/office/powerpoint/2010/main" val="96105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pPr algn="ctr"/>
            <a:r>
              <a:rPr lang="cs-CZ" sz="2800" dirty="0"/>
              <a:t>Křížovka Unit 1 / C</a:t>
            </a:r>
            <a:br>
              <a:rPr lang="cs-CZ" sz="2800" dirty="0"/>
            </a:br>
            <a:r>
              <a:rPr lang="cs-CZ" sz="2800" dirty="0"/>
              <a:t>7.r.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VY_52_PŘÍRODNÍ VĚDY_000_Název tématu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2" name="Obdélník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623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Mgr.Eva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</a:rPr>
              <a:t>23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.10.2011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- základní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Anglický jazyk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Unit 1/C,D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procvičení slovní zásoby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 upevnění slovní zásoby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548680"/>
            <a:ext cx="9144000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/>
              <a:t>Křížovka Unit 1 / C</a:t>
            </a:r>
            <a:br>
              <a:rPr lang="cs-CZ" sz="2800" dirty="0"/>
            </a:br>
            <a:r>
              <a:rPr lang="cs-CZ" sz="2800" dirty="0"/>
              <a:t>7.r.</a:t>
            </a: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9638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New Project 2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Křížovka 7.r.</a:t>
            </a:r>
            <a:br>
              <a:rPr lang="cs-CZ" dirty="0" smtClean="0"/>
            </a:br>
            <a:r>
              <a:rPr lang="cs-CZ" dirty="0" smtClean="0"/>
              <a:t>Unit 1 / 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5420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092" y="297013"/>
            <a:ext cx="8942387" cy="628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065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4744"/>
            <a:ext cx="8528496" cy="803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3068960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kino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47582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8050089" cy="875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2636912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začít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7266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4"/>
            <a:ext cx="7532811" cy="79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3212976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večírek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23997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980728"/>
            <a:ext cx="669674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91680" y="3356992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větrno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37764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08720"/>
            <a:ext cx="6864027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3068960"/>
            <a:ext cx="64319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omoc, pomáhat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26329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980728"/>
            <a:ext cx="8384480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75656" y="3284984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rodiče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85226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92696"/>
            <a:ext cx="8942387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2924944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hodit sáňkovat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68728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80728"/>
            <a:ext cx="7665093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3284984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vždy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41510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1052736"/>
            <a:ext cx="7546032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31640" y="2996952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navštívit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56811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764704"/>
            <a:ext cx="8129587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87921" y="3212976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n</a:t>
            </a:r>
            <a:r>
              <a:rPr lang="cs-CZ" sz="3200" dirty="0" smtClean="0"/>
              <a:t>ěco (v záporných větách a v otázkách)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69438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836712"/>
            <a:ext cx="5689600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3068960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život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83705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692696"/>
            <a:ext cx="5462736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2924944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m</a:t>
            </a:r>
            <a:r>
              <a:rPr lang="cs-CZ" sz="3200" dirty="0" smtClean="0"/>
              <a:t>ít radost, těšit se z něčeho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28598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36712"/>
            <a:ext cx="5596880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3212976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týden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09068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413" y="214026"/>
            <a:ext cx="8942387" cy="645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0254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700808"/>
            <a:ext cx="59766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/>
              <a:t>p</a:t>
            </a:r>
            <a:r>
              <a:rPr lang="cs-CZ" sz="6600" dirty="0" smtClean="0"/>
              <a:t>lay </a:t>
            </a:r>
            <a:r>
              <a:rPr lang="cs-CZ" sz="6600" dirty="0" err="1" smtClean="0"/>
              <a:t>the</a:t>
            </a:r>
            <a:r>
              <a:rPr lang="cs-CZ" sz="6600" dirty="0" smtClean="0"/>
              <a:t> </a:t>
            </a:r>
            <a:r>
              <a:rPr lang="cs-CZ" sz="6600" dirty="0" err="1" smtClean="0"/>
              <a:t>violin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125232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387" y="620688"/>
            <a:ext cx="9252520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5782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47</TotalTime>
  <Words>196</Words>
  <Application>Microsoft Office PowerPoint</Application>
  <PresentationFormat>Předvádění na obrazovce (4:3)</PresentationFormat>
  <Paragraphs>40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Aerodynamika</vt:lpstr>
      <vt:lpstr>Křížovka Unit 1 / C 7.r.</vt:lpstr>
      <vt:lpstr>Křížovka Unit 1 / C 7.r.</vt:lpstr>
      <vt:lpstr>Prezentace aplikace PowerPoint</vt:lpstr>
      <vt:lpstr>Křížovka 7.r. Unit 1 / C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Základní škola Čelákovice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Nová Sborovna</dc:creator>
  <cp:lastModifiedBy>Kyli</cp:lastModifiedBy>
  <cp:revision>9</cp:revision>
  <dcterms:created xsi:type="dcterms:W3CDTF">2011-10-18T09:44:19Z</dcterms:created>
  <dcterms:modified xsi:type="dcterms:W3CDTF">2012-01-22T11:42:19Z</dcterms:modified>
</cp:coreProperties>
</file>