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D6557F3-558D-434C-9674-78EF4A8D0369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5334CAE-CBA0-496C-8504-A7962F750F3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188640"/>
            <a:ext cx="5600700" cy="1047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5254" y="1380406"/>
            <a:ext cx="3633492" cy="33447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430011"/>
              </p:ext>
            </p:extLst>
          </p:nvPr>
        </p:nvGraphicFramePr>
        <p:xfrm>
          <a:off x="647564" y="4869160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Zpracování a využití informací pro 6.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VY_32_INOVACE_16_Word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– záhlaví, zápatí, číslování stránek, tabulátory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35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47803" y="1700808"/>
            <a:ext cx="8121967" cy="276998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cap="none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 Word </a:t>
            </a:r>
          </a:p>
          <a:p>
            <a:pPr algn="ctr"/>
            <a:r>
              <a:rPr lang="cs-CZ" sz="5400" b="1" cap="none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cs-CZ" sz="54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záhlaví, zápatí, číslování stránek, tabulátory</a:t>
            </a:r>
            <a:endParaRPr lang="cs-CZ" sz="5400" b="1" cap="none" spc="50" dirty="0" smtClean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4657067"/>
            <a:ext cx="1800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Autor:</a:t>
            </a:r>
            <a:endParaRPr lang="cs-CZ" sz="3200" b="1" spc="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9132" y="5253880"/>
            <a:ext cx="61423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Mgr. Hana Hartmannová</a:t>
            </a:r>
            <a:endParaRPr lang="cs-CZ" sz="4400" b="1" spc="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203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83568" y="2790798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Klikáme myší postupně na:</a:t>
            </a:r>
          </a:p>
          <a:p>
            <a:endParaRPr lang="cs-CZ" sz="25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Start</a:t>
            </a: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Hlavním panelu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Všechny programy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Microsoft Office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Microsoft Word 2010</a:t>
            </a:r>
          </a:p>
        </p:txBody>
      </p:sp>
      <p:sp>
        <p:nvSpPr>
          <p:cNvPr id="6" name="Obdélník 5"/>
          <p:cNvSpPr/>
          <p:nvPr/>
        </p:nvSpPr>
        <p:spPr>
          <a:xfrm>
            <a:off x="506768" y="1465101"/>
            <a:ext cx="820404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Otevření p</a:t>
            </a:r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rogramu Word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130" y="2815654"/>
            <a:ext cx="1820876" cy="34933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097" y="2815654"/>
            <a:ext cx="1801872" cy="35021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815655"/>
            <a:ext cx="1810638" cy="3493385"/>
          </a:xfrm>
          <a:prstGeom prst="rect">
            <a:avLst/>
          </a:prstGeom>
        </p:spPr>
      </p:pic>
      <p:sp>
        <p:nvSpPr>
          <p:cNvPr id="10" name="Šipka doprava se zářezem 9"/>
          <p:cNvSpPr/>
          <p:nvPr/>
        </p:nvSpPr>
        <p:spPr>
          <a:xfrm>
            <a:off x="2730624" y="5657966"/>
            <a:ext cx="1855519" cy="432048"/>
          </a:xfrm>
          <a:prstGeom prst="notchedRightArrow">
            <a:avLst>
              <a:gd name="adj1" fmla="val 50000"/>
              <a:gd name="adj2" fmla="val 425530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se zářezem 10"/>
          <p:cNvSpPr/>
          <p:nvPr/>
        </p:nvSpPr>
        <p:spPr>
          <a:xfrm>
            <a:off x="4139952" y="4022134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se zářezem 11"/>
          <p:cNvSpPr/>
          <p:nvPr/>
        </p:nvSpPr>
        <p:spPr>
          <a:xfrm>
            <a:off x="5683261" y="5301208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07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395536" y="1700808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683568" y="5532128"/>
            <a:ext cx="49439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Záhlaví, zápatí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27" y="0"/>
            <a:ext cx="9144000" cy="111952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479" y="2420888"/>
            <a:ext cx="2881670" cy="376082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61" y="1438941"/>
            <a:ext cx="7992888" cy="792089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aoblený obdélníkový popisek 8"/>
          <p:cNvSpPr/>
          <p:nvPr/>
        </p:nvSpPr>
        <p:spPr>
          <a:xfrm>
            <a:off x="628261" y="2373943"/>
            <a:ext cx="4896544" cy="3063466"/>
          </a:xfrm>
          <a:prstGeom prst="wedgeRoundRectCallout">
            <a:avLst>
              <a:gd name="adj1" fmla="val 25225"/>
              <a:gd name="adj2" fmla="val -42283"/>
              <a:gd name="adj3" fmla="val 16667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u="sng" dirty="0"/>
              <a:t>Z</a:t>
            </a:r>
            <a:r>
              <a:rPr lang="cs-CZ" sz="2500" u="sng" dirty="0" smtClean="0"/>
              <a:t>áhlaví a zápatí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na horním, dolním nebo bočním okraji stránky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projeví se na každé stránce dokumentu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vkládáme text, grafiku, logo, název dokumentu či jméno autora a podobně</a:t>
            </a:r>
            <a:endParaRPr lang="cs-CZ" sz="2500" dirty="0"/>
          </a:p>
        </p:txBody>
      </p:sp>
      <p:sp>
        <p:nvSpPr>
          <p:cNvPr id="10" name="Šipka doprava se zářezem 9"/>
          <p:cNvSpPr/>
          <p:nvPr/>
        </p:nvSpPr>
        <p:spPr>
          <a:xfrm>
            <a:off x="3491880" y="476672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se zářezem 10"/>
          <p:cNvSpPr/>
          <p:nvPr/>
        </p:nvSpPr>
        <p:spPr>
          <a:xfrm rot="3150091">
            <a:off x="5270405" y="1484784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87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1520788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1630406" y="5517232"/>
            <a:ext cx="58365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Číslování stránek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27" y="0"/>
            <a:ext cx="9144000" cy="1119520"/>
          </a:xfrm>
          <a:prstGeom prst="rect">
            <a:avLst/>
          </a:prstGeom>
        </p:spPr>
      </p:pic>
      <p:sp>
        <p:nvSpPr>
          <p:cNvPr id="8" name="Šipka doprava se zářezem 7"/>
          <p:cNvSpPr/>
          <p:nvPr/>
        </p:nvSpPr>
        <p:spPr>
          <a:xfrm>
            <a:off x="3940168" y="518369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08542"/>
            <a:ext cx="3968336" cy="324091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Šipka doprava se zářezem 8"/>
          <p:cNvSpPr/>
          <p:nvPr/>
        </p:nvSpPr>
        <p:spPr>
          <a:xfrm rot="8526142">
            <a:off x="4293013" y="1321131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932040" y="1808542"/>
            <a:ext cx="3672408" cy="324091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číslo stránky může být na horním, dolním nebo bočním okraji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automatické očíslování každé stránky dokumentu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předdefinované styly</a:t>
            </a:r>
          </a:p>
        </p:txBody>
      </p:sp>
    </p:spTree>
    <p:extLst>
      <p:ext uri="{BB962C8B-B14F-4D97-AF65-F5344CB8AC3E}">
        <p14:creationId xmlns:p14="http://schemas.microsoft.com/office/powerpoint/2010/main" val="38795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1696549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2764165" y="5517232"/>
            <a:ext cx="361567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Tabulátory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496" y="1995877"/>
            <a:ext cx="576064" cy="5333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660" y="1995877"/>
            <a:ext cx="553147" cy="5333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785" y="1995877"/>
            <a:ext cx="533433" cy="533433"/>
          </a:xfrm>
          <a:prstGeom prst="rect">
            <a:avLst/>
          </a:prstGeom>
        </p:spPr>
      </p:pic>
      <p:sp>
        <p:nvSpPr>
          <p:cNvPr id="9" name="Šipka doprava se zářezem 8"/>
          <p:cNvSpPr/>
          <p:nvPr/>
        </p:nvSpPr>
        <p:spPr>
          <a:xfrm rot="10800000">
            <a:off x="61380" y="950418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se zářezem 9"/>
          <p:cNvSpPr/>
          <p:nvPr/>
        </p:nvSpPr>
        <p:spPr>
          <a:xfrm rot="1563930">
            <a:off x="157013" y="1578578"/>
            <a:ext cx="1607406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1472356" y="3463341"/>
            <a:ext cx="2880320" cy="338254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zarovnání textu na:</a:t>
            </a:r>
            <a:endParaRPr lang="cs-CZ" sz="2500" dirty="0"/>
          </a:p>
        </p:txBody>
      </p:sp>
      <p:sp>
        <p:nvSpPr>
          <p:cNvPr id="12" name="Zaoblený obdélníkový popisek 11"/>
          <p:cNvSpPr/>
          <p:nvPr/>
        </p:nvSpPr>
        <p:spPr>
          <a:xfrm>
            <a:off x="832857" y="2974499"/>
            <a:ext cx="1249944" cy="319777"/>
          </a:xfrm>
          <a:prstGeom prst="wedgeRoundRectCallout">
            <a:avLst>
              <a:gd name="adj1" fmla="val 44484"/>
              <a:gd name="adj2" fmla="val -175791"/>
              <a:gd name="adj3" fmla="val 16667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nalevo</a:t>
            </a:r>
            <a:endParaRPr lang="cs-CZ" sz="2500" dirty="0"/>
          </a:p>
        </p:txBody>
      </p:sp>
      <p:sp>
        <p:nvSpPr>
          <p:cNvPr id="13" name="Zaoblený obdélníkový popisek 12"/>
          <p:cNvSpPr/>
          <p:nvPr/>
        </p:nvSpPr>
        <p:spPr>
          <a:xfrm>
            <a:off x="2195736" y="2988779"/>
            <a:ext cx="1486359" cy="319777"/>
          </a:xfrm>
          <a:prstGeom prst="wedgeRoundRectCallout">
            <a:avLst>
              <a:gd name="adj1" fmla="val 14577"/>
              <a:gd name="adj2" fmla="val -172387"/>
              <a:gd name="adj3" fmla="val 16667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na střed</a:t>
            </a:r>
            <a:endParaRPr lang="cs-CZ" sz="2500" dirty="0"/>
          </a:p>
        </p:txBody>
      </p:sp>
      <p:sp>
        <p:nvSpPr>
          <p:cNvPr id="14" name="Zaoblený obdélníkový popisek 13"/>
          <p:cNvSpPr/>
          <p:nvPr/>
        </p:nvSpPr>
        <p:spPr>
          <a:xfrm>
            <a:off x="3744838" y="2984684"/>
            <a:ext cx="1315676" cy="319777"/>
          </a:xfrm>
          <a:prstGeom prst="wedgeRoundRectCallout">
            <a:avLst>
              <a:gd name="adj1" fmla="val -22575"/>
              <a:gd name="adj2" fmla="val -172387"/>
              <a:gd name="adj3" fmla="val 16667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napravo</a:t>
            </a:r>
            <a:endParaRPr lang="cs-CZ" sz="2500" dirty="0"/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5436096" y="1963729"/>
            <a:ext cx="3096344" cy="3337479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u="sng" dirty="0" smtClean="0"/>
              <a:t>Tabulátor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zarážka na vodorovném pravítku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určuje pozici, ke které se zarovná text</a:t>
            </a:r>
            <a:endParaRPr lang="cs-CZ" sz="2500" dirty="0"/>
          </a:p>
        </p:txBody>
      </p:sp>
      <p:sp>
        <p:nvSpPr>
          <p:cNvPr id="16" name="Šipka doprava se zářezem 15"/>
          <p:cNvSpPr/>
          <p:nvPr/>
        </p:nvSpPr>
        <p:spPr>
          <a:xfrm rot="13374887">
            <a:off x="4474417" y="1584603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alternativní postup 16"/>
          <p:cNvSpPr/>
          <p:nvPr/>
        </p:nvSpPr>
        <p:spPr>
          <a:xfrm>
            <a:off x="833938" y="4149080"/>
            <a:ext cx="4243199" cy="1152128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Mezi pozicemi zarážek přecházíme pomocí funkční klávesy TAB </a:t>
            </a:r>
            <a:endParaRPr lang="cs-CZ" sz="25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72" y="5425500"/>
            <a:ext cx="1380232" cy="110739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Šipka doprava se zářezem 18"/>
          <p:cNvSpPr/>
          <p:nvPr/>
        </p:nvSpPr>
        <p:spPr>
          <a:xfrm rot="8294149">
            <a:off x="2237978" y="5500035"/>
            <a:ext cx="800014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40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1477609" y="1465101"/>
            <a:ext cx="62623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je to tabulátor?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3131841" y="2924944"/>
            <a:ext cx="5112568" cy="648072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 smtClean="0"/>
              <a:t>a) speciální druh interaktivní tabule</a:t>
            </a:r>
            <a:endParaRPr lang="cs-CZ" sz="2500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3131840" y="4070345"/>
            <a:ext cx="5112568" cy="648072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/>
              <a:t>b</a:t>
            </a:r>
            <a:r>
              <a:rPr lang="cs-CZ" sz="2500" dirty="0" smtClean="0"/>
              <a:t>) program na tvorbu tabulek</a:t>
            </a:r>
            <a:endParaRPr lang="cs-CZ" sz="2500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3131840" y="5229200"/>
            <a:ext cx="5112568" cy="648072"/>
          </a:xfrm>
          <a:prstGeom prst="flowChartAlternateProcess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/>
              <a:t>c</a:t>
            </a:r>
            <a:r>
              <a:rPr lang="cs-CZ" sz="2500" dirty="0" smtClean="0"/>
              <a:t>) zarážka na zarovnávání textu</a:t>
            </a:r>
            <a:endParaRPr lang="cs-CZ" sz="2500" dirty="0"/>
          </a:p>
        </p:txBody>
      </p:sp>
      <p:pic>
        <p:nvPicPr>
          <p:cNvPr id="1026" name="Picture 2" descr="C:\Users\OEM\AppData\Local\Microsoft\Windows\Temporary Internet Files\Content.IE5\V6JNLSCX\MC900352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1445">
            <a:off x="716652" y="3732300"/>
            <a:ext cx="1254942" cy="132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27732" y="594928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- klikni na obrázek tužky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679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13264 0.174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32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3356992"/>
            <a:ext cx="8352928" cy="309634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u následující předlohy na tabulátory použij: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styl je libovolný</a:t>
            </a:r>
          </a:p>
        </p:txBody>
      </p:sp>
      <p:sp>
        <p:nvSpPr>
          <p:cNvPr id="6" name="Obdélník 5"/>
          <p:cNvSpPr/>
          <p:nvPr/>
        </p:nvSpPr>
        <p:spPr>
          <a:xfrm>
            <a:off x="502474" y="1465101"/>
            <a:ext cx="82126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Předloha – záhlaví, zápatí, 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číslování stránek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4025268"/>
            <a:ext cx="734481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2500" dirty="0" smtClean="0">
                <a:solidFill>
                  <a:schemeClr val="bg1"/>
                </a:solidFill>
              </a:rPr>
              <a:t>záhlaví, do kterého napiš „Tabulátory“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500" dirty="0" smtClean="0">
                <a:solidFill>
                  <a:schemeClr val="bg1"/>
                </a:solidFill>
              </a:rPr>
              <a:t>zápatí, do kterého napiš „tabulatory.docx“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500" dirty="0" smtClean="0">
                <a:solidFill>
                  <a:schemeClr val="bg1"/>
                </a:solidFill>
              </a:rPr>
              <a:t>číslování stránek na boční okraj stránky</a:t>
            </a:r>
            <a:endParaRPr lang="cs-CZ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21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839968" y="1465101"/>
            <a:ext cx="753764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Předloha – tabulátory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63726"/>
            <a:ext cx="7200800" cy="336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vytvoř soubor podle předlohy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ulož jako tabulator.docx</a:t>
            </a:r>
          </a:p>
        </p:txBody>
      </p:sp>
      <p:sp>
        <p:nvSpPr>
          <p:cNvPr id="6" name="Obdélník 5"/>
          <p:cNvSpPr/>
          <p:nvPr/>
        </p:nvSpPr>
        <p:spPr>
          <a:xfrm>
            <a:off x="2011022" y="1465101"/>
            <a:ext cx="519552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Praktické úkoly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86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9" y="1347022"/>
            <a:ext cx="8784976" cy="5322337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vlastní zdroje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http://</a:t>
            </a:r>
            <a:r>
              <a:rPr lang="cs-CZ" sz="2500" dirty="0" smtClean="0"/>
              <a:t>office.microsoft.com/cs-cz/word-help/vlozeni-zahlavi-a-zapati-HP001226486.aspx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http://</a:t>
            </a:r>
            <a:r>
              <a:rPr lang="cs-CZ" sz="2500" dirty="0" smtClean="0"/>
              <a:t>lorenc.info/3MA381/tabulatory.htm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480651" y="1465101"/>
            <a:ext cx="225626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Zdroje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946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697</TotalTime>
  <Words>243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Špendlík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20</cp:revision>
  <dcterms:created xsi:type="dcterms:W3CDTF">2011-08-01T21:13:48Z</dcterms:created>
  <dcterms:modified xsi:type="dcterms:W3CDTF">2011-08-26T20:03:45Z</dcterms:modified>
</cp:coreProperties>
</file>