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61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638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563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7239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624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8411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572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2104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0377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4695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926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1886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8940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5883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0839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7502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4143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3321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2834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2981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2013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684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04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17062-F95A-4D4E-AE36-DEAEA54D518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40187-FBE2-44B1-8ABB-4209AE499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862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29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Světové strany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VY_32_INOVACE_51_Svetove_strany </a:t>
            </a:r>
          </a:p>
          <a:p>
            <a:r>
              <a:rPr lang="cs-CZ" sz="4400" dirty="0" smtClean="0"/>
              <a:t>Prvouka  - 3.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	</a:t>
            </a:r>
            <a:r>
              <a:rPr lang="cs-CZ" sz="3200" u="sng" dirty="0" smtClean="0"/>
              <a:t>Rozlušti názvy světových stran.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ešit – šit + </a:t>
            </a:r>
            <a:r>
              <a:rPr lang="cs-CZ" dirty="0" err="1" smtClean="0"/>
              <a:t>ver</a:t>
            </a:r>
            <a:r>
              <a:rPr lang="cs-CZ" dirty="0" smtClean="0"/>
              <a:t> =</a:t>
            </a:r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itrnice – </a:t>
            </a:r>
            <a:r>
              <a:rPr lang="cs-CZ" dirty="0" err="1" smtClean="0"/>
              <a:t>trnice</a:t>
            </a:r>
            <a:r>
              <a:rPr lang="cs-CZ" dirty="0" smtClean="0"/>
              <a:t> + h =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ýr – r + chod =</a:t>
            </a:r>
          </a:p>
          <a:p>
            <a:endParaRPr lang="cs-CZ" dirty="0"/>
          </a:p>
          <a:p>
            <a:r>
              <a:rPr lang="cs-CZ" dirty="0" err="1"/>
              <a:t>z</a:t>
            </a:r>
            <a:r>
              <a:rPr lang="cs-CZ" dirty="0" err="1" smtClean="0"/>
              <a:t>á</a:t>
            </a:r>
            <a:r>
              <a:rPr lang="cs-CZ" dirty="0" smtClean="0"/>
              <a:t> + padák – </a:t>
            </a:r>
            <a:r>
              <a:rPr lang="cs-CZ" dirty="0" err="1" smtClean="0"/>
              <a:t>ák</a:t>
            </a:r>
            <a:r>
              <a:rPr lang="cs-CZ" dirty="0" smtClean="0"/>
              <a:t> =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Ve směrové růžici dopiš zkratky hlavních i vedlejších světových stran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>
            <a:off x="3275856" y="3861048"/>
            <a:ext cx="2304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275856" y="3861048"/>
            <a:ext cx="244827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851920" y="3212976"/>
            <a:ext cx="11521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3851920" y="3284984"/>
            <a:ext cx="108012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851920" y="3284984"/>
            <a:ext cx="914400" cy="9144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Nakresli,podle čeho se v přírodě určuje sever bez pomoci kompasu nebo buzoly.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err="1" smtClean="0">
                <a:solidFill>
                  <a:schemeClr val="tx1"/>
                </a:solidFill>
                <a:cs typeface="Times New Roman" pitchFamily="18" charset="0"/>
              </a:rPr>
              <a:t>Země,v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níž žijeme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Světové strany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třetím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21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7116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189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Světové strany</vt:lpstr>
      <vt:lpstr> Rozlušti názvy světových stran.</vt:lpstr>
      <vt:lpstr>Ve směrové růžici dopiš zkratky hlavních i vedlejších světových stran.</vt:lpstr>
      <vt:lpstr>Nakresli,podle čeho se v přírodě určuje sever bez pomoci kompasu nebo buzoly.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Světové strany</dc:title>
  <dc:creator>Veronika Biskupová</dc:creator>
  <cp:lastModifiedBy>Biskupová Veronika</cp:lastModifiedBy>
  <cp:revision>8</cp:revision>
  <dcterms:created xsi:type="dcterms:W3CDTF">2011-08-05T08:16:07Z</dcterms:created>
  <dcterms:modified xsi:type="dcterms:W3CDTF">2012-06-28T12:21:18Z</dcterms:modified>
</cp:coreProperties>
</file>