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11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59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318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044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82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5027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711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60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9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489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622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0179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579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442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452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72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6642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1570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7704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2148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922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552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C04E4-660A-4D22-80B7-AFE11DE5F1E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7CE6B-FA57-46AC-87A3-9F3F62DBFC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531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34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Hospodářské plodiny,luštěniny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VY_32_INOVACE_55_Hospodarské </a:t>
            </a:r>
            <a:r>
              <a:rPr lang="cs-CZ" sz="4400" dirty="0" err="1" smtClean="0"/>
              <a:t>plodiny_lusteniny</a:t>
            </a:r>
            <a:endParaRPr lang="cs-CZ" sz="4400" dirty="0" smtClean="0"/>
          </a:p>
          <a:p>
            <a:r>
              <a:rPr lang="cs-CZ" sz="4400" dirty="0" smtClean="0"/>
              <a:t>Prvouka  - 3.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Ke skupinám plodin napiš alespoň 2 zástupce.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Obilniny –</a:t>
            </a:r>
          </a:p>
          <a:p>
            <a:endParaRPr lang="cs-CZ" sz="2800" dirty="0" smtClean="0"/>
          </a:p>
          <a:p>
            <a:r>
              <a:rPr lang="cs-CZ" sz="2800" dirty="0" smtClean="0"/>
              <a:t>Okopaniny –</a:t>
            </a:r>
          </a:p>
          <a:p>
            <a:endParaRPr lang="cs-CZ" sz="2800" dirty="0" smtClean="0"/>
          </a:p>
          <a:p>
            <a:r>
              <a:rPr lang="cs-CZ" sz="2800" dirty="0" smtClean="0"/>
              <a:t>Luskoviny –</a:t>
            </a:r>
          </a:p>
          <a:p>
            <a:endParaRPr lang="cs-CZ" sz="2800" dirty="0" smtClean="0"/>
          </a:p>
          <a:p>
            <a:r>
              <a:rPr lang="cs-CZ" sz="2800" dirty="0" smtClean="0"/>
              <a:t>Pícniny –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Škrtni slovo,které do věty nepatří.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Řepu na jaře sejeme/sázíme.</a:t>
            </a:r>
          </a:p>
          <a:p>
            <a:r>
              <a:rPr lang="cs-CZ" sz="2800" dirty="0" smtClean="0"/>
              <a:t>Brambory na jaře sejeme/sázíme.</a:t>
            </a:r>
          </a:p>
          <a:p>
            <a:r>
              <a:rPr lang="cs-CZ" sz="2800" dirty="0" smtClean="0"/>
              <a:t>Stonky s listy u řepy se jmenují větev/chrást.</a:t>
            </a:r>
          </a:p>
          <a:p>
            <a:r>
              <a:rPr lang="cs-CZ" sz="2800" dirty="0" smtClean="0"/>
              <a:t>Cukr se vyrábí z řepy/brambor.</a:t>
            </a:r>
          </a:p>
          <a:p>
            <a:r>
              <a:rPr lang="cs-CZ" sz="2800" dirty="0" smtClean="0"/>
              <a:t>Slunečnici pěstujeme pro listy/semena.</a:t>
            </a:r>
          </a:p>
          <a:p>
            <a:r>
              <a:rPr lang="cs-CZ" sz="2800" dirty="0" smtClean="0"/>
              <a:t>Plod řepy se nazývá bulva/hrouda.</a:t>
            </a:r>
          </a:p>
          <a:p>
            <a:r>
              <a:rPr lang="cs-CZ" sz="2800" dirty="0" smtClean="0"/>
              <a:t>Stonek s listy u brambor se nazývá chrást/nať.</a:t>
            </a:r>
          </a:p>
          <a:p>
            <a:r>
              <a:rPr lang="cs-CZ" sz="2800" dirty="0" smtClean="0"/>
              <a:t>Škrob a líh se vyrábí </a:t>
            </a:r>
            <a:r>
              <a:rPr lang="cs-CZ" sz="2800" smtClean="0"/>
              <a:t>z brambor/slunečnice.</a:t>
            </a:r>
            <a:endParaRPr lang="cs-CZ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Živá příroda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Hospodářské plodiny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třetím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236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59634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216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Motiv systému Office</vt:lpstr>
      <vt:lpstr>1_Motiv systému Office</vt:lpstr>
      <vt:lpstr>Hospodářské plodiny,luštěniny</vt:lpstr>
      <vt:lpstr>Ke skupinám plodin napiš alespoň 2 zástupce.</vt:lpstr>
      <vt:lpstr>Škrtni slovo,které do věty nepatří.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Veronika Biskupová</dc:creator>
  <cp:lastModifiedBy>Biskupová Veronika</cp:lastModifiedBy>
  <cp:revision>7</cp:revision>
  <dcterms:created xsi:type="dcterms:W3CDTF">2011-08-05T10:14:30Z</dcterms:created>
  <dcterms:modified xsi:type="dcterms:W3CDTF">2012-06-28T12:29:10Z</dcterms:modified>
</cp:coreProperties>
</file>