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1512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769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32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47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314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6129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570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7659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0957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3336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932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9962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7750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8600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90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7215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9059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9641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7066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1839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046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097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0E890-1CBB-4246-A1AB-E23C995C87F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3897F-2631-4946-85DE-0B92D9B9FE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106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050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Cesta do školy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VY_32_INOVACE_56_Cesta_do_skoly</a:t>
            </a:r>
          </a:p>
          <a:p>
            <a:r>
              <a:rPr lang="cs-CZ" sz="4400" dirty="0" smtClean="0"/>
              <a:t>Prvouka  - 2.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620688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Podtrhni písmena pod správnou odpovědí</a:t>
            </a:r>
            <a:r>
              <a:rPr lang="cs-CZ" dirty="0" smtClean="0"/>
              <a:t>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</a:t>
            </a:r>
          </a:p>
          <a:p>
            <a:pPr>
              <a:buNone/>
            </a:pPr>
            <a:r>
              <a:rPr lang="cs-CZ" sz="2800" dirty="0" smtClean="0"/>
              <a:t>                                                                             </a:t>
            </a:r>
            <a:r>
              <a:rPr lang="cs-CZ" sz="2800" u="sng" dirty="0" smtClean="0"/>
              <a:t>ANO</a:t>
            </a:r>
            <a:r>
              <a:rPr lang="cs-CZ" sz="2800" dirty="0" smtClean="0"/>
              <a:t>        </a:t>
            </a:r>
            <a:r>
              <a:rPr lang="cs-CZ" sz="2800" u="sng" dirty="0" smtClean="0"/>
              <a:t>NE</a:t>
            </a:r>
          </a:p>
          <a:p>
            <a:r>
              <a:rPr lang="cs-CZ" sz="2400" dirty="0" smtClean="0"/>
              <a:t>Na ulici jsme velmi opatrní.                                       CH              H</a:t>
            </a:r>
          </a:p>
          <a:p>
            <a:r>
              <a:rPr lang="cs-CZ" sz="2400" dirty="0" smtClean="0"/>
              <a:t>Běháme po silnici bez ohledu na auta.                     A               O</a:t>
            </a:r>
          </a:p>
          <a:p>
            <a:r>
              <a:rPr lang="cs-CZ" sz="2400" dirty="0" smtClean="0"/>
              <a:t>Přecházíme vždy po přechodu.                                  D               L</a:t>
            </a:r>
          </a:p>
          <a:p>
            <a:r>
              <a:rPr lang="cs-CZ" sz="2400" dirty="0" smtClean="0"/>
              <a:t>Jdeme jen na zelenou.                                                 E               I</a:t>
            </a:r>
          </a:p>
          <a:p>
            <a:r>
              <a:rPr lang="cs-CZ" sz="2400" dirty="0" smtClean="0"/>
              <a:t>Na silnici si nejraději hrajeme s míčem.                   R               C</a:t>
            </a:r>
          </a:p>
          <a:p>
            <a:endParaRPr lang="cs-CZ" sz="2400" dirty="0"/>
          </a:p>
          <a:p>
            <a:r>
              <a:rPr lang="cs-CZ" sz="2400" dirty="0" smtClean="0"/>
              <a:t>Tajenka: Jsem ukázněný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95937" y="5301208"/>
          <a:ext cx="460851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1702"/>
                <a:gridCol w="921702"/>
                <a:gridCol w="921702"/>
                <a:gridCol w="921702"/>
                <a:gridCol w="92170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Cesta do školy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Dopravní značky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druhém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894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7434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197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Motiv sady Office</vt:lpstr>
      <vt:lpstr>Motiv systému Office</vt:lpstr>
      <vt:lpstr>1_Motiv systému Office</vt:lpstr>
      <vt:lpstr>Cesta do školy</vt:lpstr>
      <vt:lpstr>Podtrhni písmena pod správnou odpovědí   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do školy</dc:title>
  <dc:creator>Veronika Biskupová</dc:creator>
  <cp:lastModifiedBy>Biskupová Veronika</cp:lastModifiedBy>
  <cp:revision>6</cp:revision>
  <dcterms:created xsi:type="dcterms:W3CDTF">2011-08-25T09:09:28Z</dcterms:created>
  <dcterms:modified xsi:type="dcterms:W3CDTF">2012-06-28T11:21:02Z</dcterms:modified>
</cp:coreProperties>
</file>