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984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7101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63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9007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927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16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4052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0628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5107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9230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17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04C6F-7E73-40C1-BB10-5C508A9A7EE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E6C31-0743-4A22-A3D5-CEE3F08831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63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VY_32_INOVACE_58_Jaro</a:t>
            </a:r>
          </a:p>
          <a:p>
            <a:r>
              <a:rPr lang="cs-CZ" sz="4400" dirty="0" smtClean="0"/>
              <a:t>Prvouka  - 2.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21. března začíná jaro.</a:t>
            </a:r>
          </a:p>
          <a:p>
            <a:endParaRPr lang="cs-CZ" dirty="0"/>
          </a:p>
          <a:p>
            <a:r>
              <a:rPr lang="cs-CZ" dirty="0" smtClean="0"/>
              <a:t>Jarní měsíce jsou březen,duben a květen.</a:t>
            </a:r>
          </a:p>
          <a:p>
            <a:endParaRPr lang="cs-CZ" dirty="0"/>
          </a:p>
          <a:p>
            <a:r>
              <a:rPr lang="cs-CZ" dirty="0" smtClean="0"/>
              <a:t>Den se prodlužuje a noc se zkracuje.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do vět.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556792"/>
            <a:ext cx="770485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21. března začíná ……………….. .</a:t>
            </a:r>
          </a:p>
          <a:p>
            <a:endParaRPr lang="cs-CZ" sz="3200" dirty="0" smtClean="0"/>
          </a:p>
          <a:p>
            <a:r>
              <a:rPr lang="cs-CZ" sz="3200" dirty="0" smtClean="0"/>
              <a:t>Jarní měsíce jsou…………………………………………</a:t>
            </a:r>
          </a:p>
          <a:p>
            <a:endParaRPr lang="cs-CZ" sz="3200" dirty="0"/>
          </a:p>
          <a:p>
            <a:r>
              <a:rPr lang="cs-CZ" sz="3200" dirty="0" smtClean="0"/>
              <a:t>……………………. . </a:t>
            </a:r>
          </a:p>
          <a:p>
            <a:endParaRPr lang="cs-CZ" sz="3200" dirty="0" smtClean="0"/>
          </a:p>
          <a:p>
            <a:r>
              <a:rPr lang="cs-CZ" sz="3200" dirty="0" smtClean="0"/>
              <a:t>Den se …………………………….. a noc se</a:t>
            </a:r>
          </a:p>
          <a:p>
            <a:endParaRPr lang="cs-CZ" sz="3200" dirty="0"/>
          </a:p>
          <a:p>
            <a:r>
              <a:rPr lang="cs-CZ" sz="3200" dirty="0" smtClean="0"/>
              <a:t>……………………………. </a:t>
            </a:r>
            <a:r>
              <a:rPr lang="cs-CZ" sz="3200" smtClean="0"/>
              <a:t>.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12879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Škrtni, co k jaru nepatří:</a:t>
            </a:r>
          </a:p>
          <a:p>
            <a:endParaRPr lang="cs-CZ" sz="2800" dirty="0" smtClean="0"/>
          </a:p>
          <a:p>
            <a:r>
              <a:rPr lang="cs-CZ" sz="3200" dirty="0" smtClean="0"/>
              <a:t>Prosinec, mláďata, barevné listy stromů, vajíčka v hnízdech, Velikonoce, Mikuláš, ježdění na kole, květen, tričko s krátkým rukávem, koupání v rybníku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988840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11760" y="3501008"/>
            <a:ext cx="30963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96136" y="2564904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1920" y="2060848"/>
            <a:ext cx="37444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Zdroje:</a:t>
            </a:r>
            <a:br>
              <a:rPr lang="cs-CZ" sz="2400" dirty="0" smtClean="0"/>
            </a:br>
            <a:r>
              <a:rPr lang="cs-CZ" sz="2400" dirty="0" err="1" smtClean="0"/>
              <a:t>Mülhauserová</a:t>
            </a:r>
            <a:r>
              <a:rPr lang="cs-CZ" sz="2400" dirty="0" smtClean="0"/>
              <a:t> H., Svobodová </a:t>
            </a:r>
            <a:r>
              <a:rPr lang="cs-CZ" sz="2400" dirty="0" err="1" smtClean="0"/>
              <a:t>J.</a:t>
            </a:r>
            <a:r>
              <a:rPr lang="cs-CZ" sz="2400" i="1" dirty="0" err="1" smtClean="0"/>
              <a:t>Prvouka</a:t>
            </a:r>
            <a:r>
              <a:rPr lang="cs-CZ" sz="2400" i="1" dirty="0" smtClean="0"/>
              <a:t> 2</a:t>
            </a:r>
            <a:r>
              <a:rPr lang="cs-CZ" sz="2400" dirty="0" smtClean="0"/>
              <a:t> Brno: Nová škola s.r.o. 2006. ISBN 80-7289-034-4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Užití:</a:t>
            </a:r>
            <a:br>
              <a:rPr lang="cs-CZ" sz="2400" dirty="0" smtClean="0"/>
            </a:br>
            <a:r>
              <a:rPr lang="cs-CZ" sz="2400" dirty="0" smtClean="0"/>
              <a:t>1.Společná práce na základě textu v učebnici</a:t>
            </a:r>
            <a:br>
              <a:rPr lang="cs-CZ" sz="2400" dirty="0" smtClean="0"/>
            </a:br>
            <a:r>
              <a:rPr lang="cs-CZ" sz="2400" dirty="0" smtClean="0"/>
              <a:t>2.Další hodinu jako písemné opakování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 období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Jaro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druhém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54130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215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Motiv systému Office</vt:lpstr>
      <vt:lpstr>Jaro</vt:lpstr>
      <vt:lpstr>JARO</vt:lpstr>
      <vt:lpstr>Doplň správně do vět.</vt:lpstr>
      <vt:lpstr>Prezentace aplikace PowerPoint</vt:lpstr>
      <vt:lpstr>    Zdroje: Mülhauserová H., Svobodová J.Prvouka 2 Brno: Nová škola s.r.o. 2006. ISBN 80-7289-034-4  Užití: 1.Společná práce na základě textu v učebnici 2.Další hodinu jako písemné opakování         </vt:lpstr>
      <vt:lpstr>Základní údaje o DUM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Veronika Biskupová</dc:creator>
  <cp:lastModifiedBy>Biskupová Veronika</cp:lastModifiedBy>
  <cp:revision>8</cp:revision>
  <dcterms:created xsi:type="dcterms:W3CDTF">2011-08-25T09:46:41Z</dcterms:created>
  <dcterms:modified xsi:type="dcterms:W3CDTF">2012-06-28T11:27:25Z</dcterms:modified>
</cp:coreProperties>
</file>