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1" r:id="rId4"/>
    <p:sldId id="259" r:id="rId5"/>
    <p:sldId id="260" r:id="rId6"/>
    <p:sldId id="262" r:id="rId7"/>
    <p:sldId id="264" r:id="rId8"/>
    <p:sldId id="263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615" autoAdjust="0"/>
    <p:restoredTop sz="86369" autoAdjust="0"/>
  </p:normalViewPr>
  <p:slideViewPr>
    <p:cSldViewPr>
      <p:cViewPr>
        <p:scale>
          <a:sx n="68" d="100"/>
          <a:sy n="68" d="100"/>
        </p:scale>
        <p:origin x="-18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4229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D4DFF36-0F17-4725-8D45-3F2B59A4765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9965445-7E79-4B13-AFA7-77C76CD23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4DFF36-0F17-4725-8D45-3F2B59A4765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965445-7E79-4B13-AFA7-77C76CD235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4DFF36-0F17-4725-8D45-3F2B59A4765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965445-7E79-4B13-AFA7-77C76CD235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4DFF36-0F17-4725-8D45-3F2B59A4765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965445-7E79-4B13-AFA7-77C76CD235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4DFF36-0F17-4725-8D45-3F2B59A4765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965445-7E79-4B13-AFA7-77C76CD23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4DFF36-0F17-4725-8D45-3F2B59A4765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965445-7E79-4B13-AFA7-77C76CD235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4DFF36-0F17-4725-8D45-3F2B59A4765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965445-7E79-4B13-AFA7-77C76CD23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D4DFF36-0F17-4725-8D45-3F2B59A4765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965445-7E79-4B13-AFA7-77C76CD23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D4DFF36-0F17-4725-8D45-3F2B59A4765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9965445-7E79-4B13-AFA7-77C76CD235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4DFF36-0F17-4725-8D45-3F2B59A4765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965445-7E79-4B13-AFA7-77C76CD23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4DFF36-0F17-4725-8D45-3F2B59A4765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965445-7E79-4B13-AFA7-77C76CD23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D4DFF36-0F17-4725-8D45-3F2B59A4765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9965445-7E79-4B13-AFA7-77C76CD23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5/5e/Anguidae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d/Blindschleiche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zahrada-cs.com/forum/vt/cz/P5563-jaro-&#382;ivo&#269;ichov&#233;/?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rv" TargetMode="External"/><Relationship Id="rId2" Type="http://schemas.openxmlformats.org/officeDocument/2006/relationships/hyperlink" Target="http://cs.wikipedia.org/wiki/%C5%BD%C3%AD%C5%BEal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://www.zahrada-cs.com/forum/vt/cz/P5563-jaro-&#382;ivo&#269;ichov&#233;/?" TargetMode="External"/><Relationship Id="rId4" Type="http://schemas.openxmlformats.org/officeDocument/2006/relationships/hyperlink" Target="http://cs.wikipedia.org/wiki/Oca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www.zahrada-cs.com/forum/vt/cz/P6721-l&#233;to-&#382;ivo&#269;ichov&#233;/?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5/5e/Anguida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lindschleiche.jpg" TargetMode="External"/><Relationship Id="rId7" Type="http://schemas.openxmlformats.org/officeDocument/2006/relationships/hyperlink" Target="http://cs.wikipedia.org/wiki/Slep%C3%BD%C5%A1_k%C5%99ehk%C3%BD" TargetMode="External"/><Relationship Id="rId2" Type="http://schemas.openxmlformats.org/officeDocument/2006/relationships/hyperlink" Target="http://cs.wikipedia.org/wiki/Soubor:Anguida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ahrada-cs.com/images_forum/gallery/11391/6721-fotografie142-2-.jpg" TargetMode="External"/><Relationship Id="rId5" Type="http://schemas.openxmlformats.org/officeDocument/2006/relationships/hyperlink" Target="http://www.zahrada-cs.com/images_forum/gallery/1332/5563-slepys-1.jpg" TargetMode="External"/><Relationship Id="rId4" Type="http://schemas.openxmlformats.org/officeDocument/2006/relationships/hyperlink" Target="http://www.zahrada-cs.com/images_forum/gallery/1332/5563-slepys-2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2500306"/>
            <a:ext cx="7772400" cy="1829761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Zvířata v lese - slepýš křehký</a:t>
            </a:r>
            <a:br>
              <a:rPr lang="cs-CZ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autor projektu: Mgr. Michaela </a:t>
            </a:r>
            <a:r>
              <a:rPr lang="cs-CZ" sz="2400" dirty="0" err="1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Kerdová</a:t>
            </a:r>
            <a:r>
              <a:rPr lang="cs-CZ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endParaRPr lang="cs-CZ" sz="3200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5" name="Podnadpis 8"/>
          <p:cNvSpPr>
            <a:spLocks noGrp="1"/>
          </p:cNvSpPr>
          <p:nvPr>
            <p:ph type="subTitle" idx="1"/>
          </p:nvPr>
        </p:nvSpPr>
        <p:spPr>
          <a:xfrm>
            <a:off x="785786" y="4714884"/>
            <a:ext cx="7772400" cy="11997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VY_32_INOVACE_01_slepýš_křehký</a:t>
            </a:r>
            <a:endParaRPr lang="cs-CZ" dirty="0" smtClean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04" y="357166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642974" y="27146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5517232"/>
            <a:ext cx="871296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Vytvořeno v rámci projektu „EU peníze školám“.</a:t>
            </a:r>
          </a:p>
          <a:p>
            <a:pPr algn="ctr"/>
            <a:r>
              <a:rPr lang="cs-CZ" dirty="0"/>
              <a:t>OP VK oblast podpory 1.4 s názvem Zlepšení podmínek pro vzdělávání na základních školách.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Beznohá ještěrka.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Nohy vývojem zakrněly.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 mnohem méně</a:t>
            </a:r>
          </a:p>
          <a:p>
            <a:pPr>
              <a:buNone/>
            </a:pPr>
            <a:r>
              <a:rPr lang="cs-CZ" dirty="0" smtClean="0"/>
              <a:t>  ohebný než hadi.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Může se dožít až 50 let.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SLEPÝŠ KŘEHKÝ</a:t>
            </a:r>
            <a:endParaRPr lang="cs-CZ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1026" name="Picture 2" descr="Soubor:Anguida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2000240"/>
            <a:ext cx="3857652" cy="312016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Je slepýš slepý?</a:t>
            </a:r>
            <a:endParaRPr lang="cs-CZ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15362" name="Picture 2" descr="Soubor:Blindschleich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929066"/>
            <a:ext cx="3857612" cy="283534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1472" y="2000240"/>
            <a:ext cx="85725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rozdíl od hadů má slepýš očka s víčky, kterými mrká.</a:t>
            </a:r>
          </a:p>
          <a:p>
            <a:endParaRPr lang="cs-CZ" sz="2800" dirty="0" smtClean="0"/>
          </a:p>
          <a:p>
            <a:r>
              <a:rPr lang="cs-CZ" sz="2800" dirty="0" smtClean="0"/>
              <a:t>Když zahyne, má víčka zavřená a lidé se proto domnívali, že je slepý.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Slepýši žijí v lesích na pasekách i na loukách.</a:t>
            </a:r>
          </a:p>
          <a:p>
            <a:endParaRPr lang="cs-CZ" dirty="0" smtClean="0"/>
          </a:p>
          <a:p>
            <a:r>
              <a:rPr lang="cs-CZ" dirty="0" smtClean="0"/>
              <a:t>Přes den se ukrývají pod kameny, v pařezech, pod listím a teprve za soumraku vylézají ven.</a:t>
            </a:r>
          </a:p>
          <a:p>
            <a:endParaRPr lang="cs-CZ" dirty="0" smtClean="0"/>
          </a:p>
          <a:p>
            <a:r>
              <a:rPr lang="cs-CZ" dirty="0" smtClean="0"/>
              <a:t>Objevují se zejména</a:t>
            </a:r>
          </a:p>
          <a:p>
            <a:pPr>
              <a:buNone/>
            </a:pPr>
            <a:r>
              <a:rPr lang="cs-CZ" dirty="0" smtClean="0"/>
              <a:t>po dešti, kdy na zemi</a:t>
            </a:r>
          </a:p>
          <a:p>
            <a:pPr>
              <a:buNone/>
            </a:pPr>
            <a:r>
              <a:rPr lang="cs-CZ" dirty="0" smtClean="0"/>
              <a:t>pátrají po </a:t>
            </a:r>
            <a:r>
              <a:rPr lang="cs-CZ" u="sng" dirty="0" smtClean="0">
                <a:solidFill>
                  <a:srgbClr val="00B0F0"/>
                </a:solidFill>
              </a:rPr>
              <a:t>žížalách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a </a:t>
            </a:r>
            <a:r>
              <a:rPr lang="cs-CZ" u="sng" dirty="0" smtClean="0">
                <a:solidFill>
                  <a:srgbClr val="00B0F0"/>
                </a:solidFill>
              </a:rPr>
              <a:t>slimácích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Kde můžeš pozorovat slepýše</a:t>
            </a:r>
            <a:r>
              <a:rPr lang="en-US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?</a:t>
            </a:r>
            <a:endParaRPr lang="cs-CZ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7" name="Picture 2" descr="Slepýš křehký (Anguis fragilis)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3643314"/>
            <a:ext cx="4071966" cy="305397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Potravou slepýšů jsou z větší části </a:t>
            </a:r>
            <a:r>
              <a:rPr lang="cs-CZ" dirty="0" smtClean="0">
                <a:solidFill>
                  <a:srgbClr val="0070C0"/>
                </a:solidFill>
                <a:hlinkClick r:id="rId2" tooltip="Žížala"/>
              </a:rPr>
              <a:t>žížaly</a:t>
            </a:r>
            <a:r>
              <a:rPr lang="cs-CZ" dirty="0" smtClean="0"/>
              <a:t> a</a:t>
            </a:r>
            <a:r>
              <a:rPr lang="en-US" dirty="0" smtClean="0"/>
              <a:t> </a:t>
            </a:r>
            <a:r>
              <a:rPr lang="cs-CZ" u="sng" dirty="0" smtClean="0">
                <a:solidFill>
                  <a:srgbClr val="FFC000"/>
                </a:solidFill>
              </a:rPr>
              <a:t>slimáci</a:t>
            </a:r>
            <a:r>
              <a:rPr lang="cs-CZ" dirty="0" smtClean="0"/>
              <a:t>, ale i různý </a:t>
            </a:r>
            <a:r>
              <a:rPr lang="cs-CZ" u="sng" dirty="0" smtClean="0">
                <a:solidFill>
                  <a:srgbClr val="FFC000"/>
                </a:solidFill>
              </a:rPr>
              <a:t>hmyz</a:t>
            </a:r>
            <a:r>
              <a:rPr lang="cs-CZ" dirty="0" smtClean="0"/>
              <a:t> nebo </a:t>
            </a:r>
            <a:r>
              <a:rPr lang="cs-CZ" dirty="0" smtClean="0">
                <a:hlinkClick r:id="rId3" tooltip="Červ"/>
              </a:rPr>
              <a:t>červi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 případě nebezpečí </a:t>
            </a:r>
          </a:p>
          <a:p>
            <a:pPr>
              <a:buNone/>
            </a:pPr>
            <a:r>
              <a:rPr lang="en-US" dirty="0" smtClean="0"/>
              <a:t>  </a:t>
            </a:r>
            <a:r>
              <a:rPr lang="cs-CZ" dirty="0" smtClean="0"/>
              <a:t>slepýš může odlomit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</a:t>
            </a:r>
            <a:r>
              <a:rPr lang="cs-CZ" dirty="0" smtClean="0"/>
              <a:t>část</a:t>
            </a:r>
            <a:r>
              <a:rPr lang="en-US" dirty="0" smtClean="0"/>
              <a:t> </a:t>
            </a:r>
            <a:r>
              <a:rPr lang="cs-CZ" dirty="0" smtClean="0">
                <a:hlinkClick r:id="rId4" tooltip="Ocas"/>
              </a:rPr>
              <a:t>ocasu</a:t>
            </a:r>
            <a:r>
              <a:rPr lang="cs-CZ" dirty="0" smtClean="0"/>
              <a:t>, který sebou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</a:t>
            </a:r>
            <a:r>
              <a:rPr lang="cs-CZ" dirty="0" smtClean="0"/>
              <a:t>ještě</a:t>
            </a:r>
            <a:r>
              <a:rPr lang="en-US" dirty="0" smtClean="0"/>
              <a:t> </a:t>
            </a:r>
            <a:r>
              <a:rPr lang="cs-CZ" dirty="0" smtClean="0"/>
              <a:t>nějakou chvíli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</a:t>
            </a:r>
            <a:r>
              <a:rPr lang="cs-CZ" dirty="0" smtClean="0"/>
              <a:t>mrská. </a:t>
            </a:r>
          </a:p>
          <a:p>
            <a:pPr>
              <a:buNone/>
            </a:pPr>
            <a:r>
              <a:rPr lang="en-US" dirty="0" smtClean="0"/>
              <a:t>  </a:t>
            </a:r>
            <a:r>
              <a:rPr lang="cs-CZ" dirty="0" smtClean="0"/>
              <a:t>Slepýši ocas po čase </a:t>
            </a:r>
          </a:p>
          <a:p>
            <a:pPr>
              <a:buNone/>
            </a:pPr>
            <a:r>
              <a:rPr lang="en-US" dirty="0" smtClean="0"/>
              <a:t>  </a:t>
            </a:r>
            <a:r>
              <a:rPr lang="cs-CZ" dirty="0" smtClean="0"/>
              <a:t>částečně doroste.</a:t>
            </a:r>
          </a:p>
          <a:p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Víte, že …</a:t>
            </a:r>
            <a:endParaRPr lang="cs-CZ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6148" name="Picture 4" descr="Slepýš křehký (Anguis fragilis)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29190" y="3429000"/>
            <a:ext cx="4048100" cy="3036076"/>
          </a:xfrm>
          <a:prstGeom prst="rect">
            <a:avLst/>
          </a:prstGeom>
          <a:noFill/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hlinkClick r:id="rId2" action="ppaction://hlinksldjump"/>
              </a:rPr>
              <a:t>A) had</a:t>
            </a:r>
            <a:endParaRPr lang="cs-CZ" dirty="0" smtClean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  <a:hlinkClick r:id="rId3" action="ppaction://hlinksldjump"/>
              </a:rPr>
              <a:t>B) ještěrka</a:t>
            </a:r>
            <a:endParaRPr lang="cs-CZ" dirty="0" smtClean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  <a:hlinkClick r:id="rId2" action="ppaction://hlinksldjump"/>
              </a:rPr>
              <a:t>C) není ani had </a:t>
            </a:r>
            <a:endParaRPr lang="en-US" dirty="0" smtClean="0">
              <a:solidFill>
                <a:srgbClr val="00B0F0"/>
              </a:solidFill>
              <a:hlinkClick r:id="rId2" action="ppaction://hlinksldjump"/>
            </a:endParaRP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  <a:hlinkClick r:id="rId2" action="ppaction://hlinksldjump"/>
              </a:rPr>
              <a:t>ani ještěrka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Slepýš je … ?</a:t>
            </a:r>
            <a:endParaRPr lang="cs-CZ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5124" name="Picture 4" descr="Slepýš křehký (Anguis fragilis)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14744" y="1785926"/>
            <a:ext cx="5238786" cy="3929090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Beznohá ještěrka.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Nohy vývojem zakrněly.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 mnohem méně</a:t>
            </a:r>
          </a:p>
          <a:p>
            <a:pPr>
              <a:buNone/>
            </a:pPr>
            <a:r>
              <a:rPr lang="cs-CZ" dirty="0" smtClean="0"/>
              <a:t>  ohebný než hadi.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Může se dožít až 50 let.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SLEPÝŠ KŘEHKÝ</a:t>
            </a:r>
            <a:endParaRPr lang="cs-CZ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1026" name="Picture 2" descr="Soubor:Anguida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2000240"/>
            <a:ext cx="3857652" cy="3120160"/>
          </a:xfrm>
          <a:prstGeom prst="rect">
            <a:avLst/>
          </a:prstGeom>
          <a:noFill/>
        </p:spPr>
      </p:pic>
      <p:sp>
        <p:nvSpPr>
          <p:cNvPr id="5" name="Šipka doprava se zářezem 4">
            <a:hlinkClick r:id="rId4" action="ppaction://hlinksldjump"/>
          </p:cNvPr>
          <p:cNvSpPr/>
          <p:nvPr/>
        </p:nvSpPr>
        <p:spPr>
          <a:xfrm>
            <a:off x="6357950" y="5643578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571736" y="1285860"/>
            <a:ext cx="3786214" cy="392909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Šipka doprava se zářezem 2">
            <a:hlinkClick r:id="rId2" action="ppaction://hlinksldjump"/>
          </p:cNvPr>
          <p:cNvSpPr/>
          <p:nvPr/>
        </p:nvSpPr>
        <p:spPr>
          <a:xfrm>
            <a:off x="6786578" y="5715016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1800" dirty="0" smtClean="0">
                <a:hlinkClick r:id="rId2"/>
              </a:rPr>
              <a:t>http://cs.wikipedia.org/wiki/Soubor:Anguidae.jpg</a:t>
            </a:r>
            <a:endParaRPr lang="en-US" sz="1800" dirty="0" smtClean="0"/>
          </a:p>
          <a:p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http://cs.wikipedia.org/wiki/Soubor:Blindschleiche.jpg</a:t>
            </a:r>
            <a:endParaRPr lang="en-US" sz="1800" dirty="0" smtClean="0"/>
          </a:p>
          <a:p>
            <a:pPr>
              <a:buNone/>
            </a:pPr>
            <a:r>
              <a:rPr lang="cs-CZ" sz="1800" dirty="0" smtClean="0"/>
              <a:t> </a:t>
            </a:r>
            <a:endParaRPr lang="en-US" sz="1800" dirty="0" smtClean="0"/>
          </a:p>
          <a:p>
            <a:r>
              <a:rPr lang="cs-CZ" sz="1800" dirty="0" smtClean="0">
                <a:hlinkClick r:id="rId4"/>
              </a:rPr>
              <a:t>http://www.zahrada-</a:t>
            </a:r>
            <a:r>
              <a:rPr lang="cs-CZ" sz="1800" dirty="0" err="1" smtClean="0">
                <a:hlinkClick r:id="rId4"/>
              </a:rPr>
              <a:t>cs.com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images</a:t>
            </a:r>
            <a:r>
              <a:rPr lang="cs-CZ" sz="1800" dirty="0" smtClean="0">
                <a:hlinkClick r:id="rId4"/>
              </a:rPr>
              <a:t>_</a:t>
            </a:r>
            <a:r>
              <a:rPr lang="cs-CZ" sz="1800" dirty="0" err="1" smtClean="0">
                <a:hlinkClick r:id="rId4"/>
              </a:rPr>
              <a:t>forum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gallery</a:t>
            </a:r>
            <a:r>
              <a:rPr lang="cs-CZ" sz="1800" dirty="0" smtClean="0">
                <a:hlinkClick r:id="rId4"/>
              </a:rPr>
              <a:t>/1332/5563-</a:t>
            </a:r>
            <a:r>
              <a:rPr lang="cs-CZ" sz="1800" dirty="0" err="1" smtClean="0">
                <a:hlinkClick r:id="rId4"/>
              </a:rPr>
              <a:t>slepys</a:t>
            </a:r>
            <a:r>
              <a:rPr lang="cs-CZ" sz="1800" dirty="0" smtClean="0">
                <a:hlinkClick r:id="rId4"/>
              </a:rPr>
              <a:t>-2.jpg</a:t>
            </a:r>
            <a:endParaRPr lang="en-US" sz="1800" dirty="0" smtClean="0"/>
          </a:p>
          <a:p>
            <a:endParaRPr lang="en-US" sz="1800" dirty="0" smtClean="0"/>
          </a:p>
          <a:p>
            <a:r>
              <a:rPr lang="en-US" sz="1800" dirty="0" smtClean="0">
                <a:hlinkClick r:id="rId5"/>
              </a:rPr>
              <a:t>http://www.zahrada-cs.com/images_forum/gallery/1332/5563-slepys-1.jpg</a:t>
            </a:r>
            <a:endParaRPr lang="en-US" sz="1800" dirty="0" smtClean="0"/>
          </a:p>
          <a:p>
            <a:endParaRPr lang="en-US" sz="1800" dirty="0" smtClean="0"/>
          </a:p>
          <a:p>
            <a:r>
              <a:rPr lang="en-US" sz="1800" dirty="0" smtClean="0">
                <a:hlinkClick r:id="rId6"/>
              </a:rPr>
              <a:t>http://www.zahrada-cs.com/images_forum/gallery/11391/6721-fotografie142-2-.jpg</a:t>
            </a: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r>
              <a:rPr lang="en-US" sz="1800" dirty="0" smtClean="0">
                <a:hlinkClick r:id="rId7"/>
              </a:rPr>
              <a:t>http://cs.wikipedia.org/wiki/Slep%C3%BD%C5%A1_k%C5%99ehk%C3%BD</a:t>
            </a:r>
            <a:endParaRPr lang="cs-CZ" sz="1800" dirty="0" smtClean="0"/>
          </a:p>
          <a:p>
            <a:endParaRPr lang="en-US" sz="1800" dirty="0" smtClean="0"/>
          </a:p>
          <a:p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</a:rPr>
              <a:t>KHOLOVÁ, Helena, </a:t>
            </a:r>
            <a:r>
              <a:rPr lang="cs-CZ" sz="1800" dirty="0" err="1" smtClean="0">
                <a:solidFill>
                  <a:schemeClr val="accent3">
                    <a:lumMod val="75000"/>
                  </a:schemeClr>
                </a:solidFill>
              </a:rPr>
              <a:t>et</a:t>
            </a: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1800" dirty="0" err="1" smtClean="0">
                <a:solidFill>
                  <a:schemeClr val="accent3">
                    <a:lumMod val="75000"/>
                  </a:schemeClr>
                </a:solidFill>
              </a:rPr>
              <a:t>al</a:t>
            </a: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</a:rPr>
              <a:t>. </a:t>
            </a:r>
            <a:r>
              <a:rPr lang="cs-CZ" sz="1800" i="1" dirty="0" smtClean="0">
                <a:solidFill>
                  <a:schemeClr val="accent3">
                    <a:lumMod val="75000"/>
                  </a:schemeClr>
                </a:solidFill>
              </a:rPr>
              <a:t>Přírodověda 4</a:t>
            </a: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</a:rPr>
              <a:t>. 1. vydání. </a:t>
            </a:r>
            <a:r>
              <a:rPr lang="cs-CZ" sz="1800" dirty="0" err="1" smtClean="0">
                <a:solidFill>
                  <a:schemeClr val="accent3">
                    <a:lumMod val="75000"/>
                  </a:schemeClr>
                </a:solidFill>
              </a:rPr>
              <a:t>Všeň</a:t>
            </a: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</a:rPr>
              <a:t> : Alter, 1996. V lese/ Slepýš křehký, s. 2 - 56.</a:t>
            </a:r>
          </a:p>
          <a:p>
            <a:endParaRPr lang="en-US" sz="1800" dirty="0" smtClean="0"/>
          </a:p>
          <a:p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zdroje</a:t>
            </a:r>
            <a:endParaRPr lang="cs-CZ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Vytvořeno jako DUM do předmětu přírodověda </a:t>
            </a:r>
          </a:p>
          <a:p>
            <a:pPr>
              <a:buNone/>
            </a:pPr>
            <a:r>
              <a:rPr lang="cs-CZ" sz="2000" dirty="0" smtClean="0"/>
              <a:t>   na ZŠ Mladá Boleslav 17. </a:t>
            </a:r>
            <a:r>
              <a:rPr lang="cs-CZ" sz="2000" smtClean="0"/>
              <a:t>listopadu 1325 pro </a:t>
            </a:r>
            <a:r>
              <a:rPr lang="cs-CZ" sz="2000" dirty="0" smtClean="0"/>
              <a:t>čtvrtý ročník základní školy.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slouží jako doplněk výkladu o slepýši křehkém v rámci tématu V lese.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doporučuji prezentovat pomocí </a:t>
            </a:r>
            <a:r>
              <a:rPr lang="cs-CZ" sz="2000" dirty="0" err="1" smtClean="0"/>
              <a:t>dataprojektoru</a:t>
            </a:r>
            <a:r>
              <a:rPr lang="cs-CZ" sz="2000" dirty="0" smtClean="0"/>
              <a:t> nebo na monitorech žáků.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byl vytvořen a pilotován v 1. pololetí školního roku 2011/2012.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419</TotalTime>
  <Words>323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Zvířata v lese - slepýš křehký autor projektu: Mgr. Michaela Kerdová </vt:lpstr>
      <vt:lpstr>SLEPÝŠ KŘEHKÝ</vt:lpstr>
      <vt:lpstr>Je slepýš slepý?</vt:lpstr>
      <vt:lpstr>Kde můžeš pozorovat slepýše?</vt:lpstr>
      <vt:lpstr>Víte, že …</vt:lpstr>
      <vt:lpstr>Slepýš je … ?</vt:lpstr>
      <vt:lpstr>SLEPÝŠ KŘEHKÝ</vt:lpstr>
      <vt:lpstr>Prezentace aplikace PowerPoint</vt:lpstr>
      <vt:lpstr>zdroje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kerdova</cp:lastModifiedBy>
  <cp:revision>51</cp:revision>
  <dcterms:created xsi:type="dcterms:W3CDTF">2011-11-09T18:06:21Z</dcterms:created>
  <dcterms:modified xsi:type="dcterms:W3CDTF">2012-03-21T12:37:42Z</dcterms:modified>
</cp:coreProperties>
</file>