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3394A-4DE3-4E7E-9A9A-DBC66D5CB29C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59A8E-8966-40F4-A2D4-FCCCB1069A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806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59A8E-8966-40F4-A2D4-FCCCB1069AD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949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275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95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83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634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057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860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06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915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495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1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46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E3EE-E808-4AB8-8604-D66B2BEF6411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FC8EC-7AF8-4C04-A262-DFF11714C3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62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ZŠ a MŠ Nechanice</a:t>
            </a:r>
            <a:br>
              <a:rPr lang="cs-CZ" dirty="0" smtClean="0"/>
            </a:br>
            <a:r>
              <a:rPr lang="cs-CZ" dirty="0" smtClean="0"/>
              <a:t>Martina </a:t>
            </a:r>
            <a:r>
              <a:rPr lang="cs-CZ" dirty="0" err="1" smtClean="0"/>
              <a:t>Dundová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66675"/>
            <a:ext cx="9028113" cy="672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324528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905057" y="2636912"/>
            <a:ext cx="18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Martina </a:t>
            </a:r>
            <a:r>
              <a:rPr lang="cs-CZ" dirty="0" err="1" smtClean="0"/>
              <a:t>Dundová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7569" y="3748390"/>
            <a:ext cx="1043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Numbers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43249" y="4298180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čtvrtý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4941168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5.10.2011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50824" y="5476582"/>
            <a:ext cx="1639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opakování číslic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75684" y="6016075"/>
            <a:ext cx="2363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očítání, přiřazování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3110257"/>
            <a:ext cx="347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VY_22_INOVACE </a:t>
            </a:r>
            <a:r>
              <a:rPr lang="cs-CZ" smtClean="0"/>
              <a:t>_1B_02_Numbers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09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Přiřaď čísla k sobě: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/>
              <a:t>s</a:t>
            </a:r>
            <a:r>
              <a:rPr lang="cs-CZ" dirty="0" err="1" smtClean="0"/>
              <a:t>ixteen</a:t>
            </a:r>
            <a:r>
              <a:rPr lang="cs-CZ" dirty="0" smtClean="0"/>
              <a:t>            12            </a:t>
            </a:r>
            <a:r>
              <a:rPr lang="cs-CZ" dirty="0" err="1" smtClean="0"/>
              <a:t>twenty</a:t>
            </a:r>
            <a:r>
              <a:rPr lang="cs-CZ" dirty="0" smtClean="0"/>
              <a:t>         19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pPr marL="514350" indent="-514350">
              <a:buAutoNum type="arabicPlain" startAt="11"/>
            </a:pPr>
            <a:r>
              <a:rPr lang="cs-CZ" dirty="0" smtClean="0"/>
              <a:t>      </a:t>
            </a:r>
            <a:r>
              <a:rPr lang="cs-CZ" dirty="0" err="1" smtClean="0"/>
              <a:t>thirteen</a:t>
            </a:r>
            <a:r>
              <a:rPr lang="cs-CZ" dirty="0" smtClean="0"/>
              <a:t>        16             </a:t>
            </a:r>
            <a:r>
              <a:rPr lang="cs-CZ" dirty="0" err="1" smtClean="0"/>
              <a:t>twelve</a:t>
            </a:r>
            <a:r>
              <a:rPr lang="cs-CZ" dirty="0" smtClean="0"/>
              <a:t>        10</a:t>
            </a:r>
          </a:p>
          <a:p>
            <a:pPr marL="514350" indent="-514350">
              <a:buAutoNum type="arabicPlain" startAt="11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nineteen</a:t>
            </a:r>
            <a:r>
              <a:rPr lang="cs-CZ" dirty="0" smtClean="0"/>
              <a:t>        </a:t>
            </a:r>
            <a:r>
              <a:rPr lang="cs-CZ" dirty="0" err="1" smtClean="0"/>
              <a:t>eleven</a:t>
            </a:r>
            <a:r>
              <a:rPr lang="cs-CZ" dirty="0" smtClean="0"/>
              <a:t>           20         </a:t>
            </a:r>
            <a:r>
              <a:rPr lang="cs-CZ" dirty="0" err="1" smtClean="0"/>
              <a:t>seventeen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17         </a:t>
            </a:r>
            <a:r>
              <a:rPr lang="cs-CZ" dirty="0" err="1"/>
              <a:t>f</a:t>
            </a:r>
            <a:r>
              <a:rPr lang="cs-CZ" dirty="0" err="1" smtClean="0"/>
              <a:t>ifteen</a:t>
            </a:r>
            <a:r>
              <a:rPr lang="cs-CZ" dirty="0" smtClean="0"/>
              <a:t>         13            ten            15  </a:t>
            </a:r>
          </a:p>
          <a:p>
            <a:pPr marL="0" indent="0">
              <a:buNone/>
            </a:pPr>
            <a:r>
              <a:rPr lang="cs-CZ" dirty="0" smtClean="0"/>
              <a:t>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074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i="1" u="sng" dirty="0" err="1" smtClean="0"/>
              <a:t>Numbers</a:t>
            </a:r>
            <a:r>
              <a:rPr lang="cs-CZ" sz="3600" i="1" u="sng" dirty="0" smtClean="0"/>
              <a:t/>
            </a:r>
            <a:br>
              <a:rPr lang="cs-CZ" sz="3600" i="1" u="sng" dirty="0" smtClean="0"/>
            </a:br>
            <a:r>
              <a:rPr lang="cs-CZ" sz="3600" i="1" u="sng" dirty="0" smtClean="0"/>
              <a:t>HOW MANY ?</a:t>
            </a:r>
            <a:endParaRPr lang="cs-CZ" sz="3600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600" dirty="0" smtClean="0"/>
              <a:t>      </a:t>
            </a:r>
          </a:p>
          <a:p>
            <a:pPr marL="0" indent="0">
              <a:buNone/>
            </a:pPr>
            <a:r>
              <a:rPr lang="cs-CZ" sz="1600" dirty="0" smtClean="0"/>
              <a:t>                                                                      </a:t>
            </a: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                              </a:t>
            </a:r>
          </a:p>
          <a:p>
            <a:pPr marL="0" indent="0">
              <a:buNone/>
            </a:pPr>
            <a:r>
              <a:rPr lang="cs-CZ" sz="1600" dirty="0" smtClean="0"/>
              <a:t>                                                                                                                                           </a:t>
            </a:r>
            <a:endParaRPr lang="cs-CZ" sz="1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986277"/>
            <a:ext cx="852686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93096"/>
            <a:ext cx="927546" cy="1061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923" y="1628800"/>
            <a:ext cx="1297387" cy="882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3212976"/>
            <a:ext cx="6354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………….                                  …………                                           …………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5994393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…………..                                      …………..                                            ……….....</a:t>
            </a:r>
            <a:endParaRPr lang="cs-CZ" dirty="0"/>
          </a:p>
        </p:txBody>
      </p:sp>
      <p:pic>
        <p:nvPicPr>
          <p:cNvPr id="2050" name="Picture 2" descr="C:\Users\Dundovi\AppData\Local\Microsoft\Windows\Temporary Internet Files\Content.IE5\XWAA6Q4S\MP90044480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96" y="1576688"/>
            <a:ext cx="1414513" cy="114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undovi\AppData\Local\Microsoft\Windows\Temporary Internet Files\Content.IE5\47EGA0UN\MP90018034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568" y="1576688"/>
            <a:ext cx="1656185" cy="116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undovi\AppData\Local\Microsoft\Windows\Temporary Internet Files\Content.IE5\XWAA6Q4S\MP90017865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3708"/>
            <a:ext cx="186923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10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Draw</a:t>
            </a:r>
            <a:r>
              <a:rPr lang="cs-CZ" sz="2000" dirty="0" smtClean="0"/>
              <a:t> and </a:t>
            </a:r>
            <a:r>
              <a:rPr lang="cs-CZ" sz="2000" dirty="0" err="1" smtClean="0"/>
              <a:t>count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904" y="1567333"/>
            <a:ext cx="8229600" cy="474198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92D050"/>
                </a:solidFill>
              </a:rPr>
              <a:t>                              </a:t>
            </a:r>
            <a:r>
              <a:rPr lang="cs-CZ" sz="2000" dirty="0" smtClean="0">
                <a:solidFill>
                  <a:schemeClr val="tx1"/>
                </a:solidFill>
              </a:rPr>
              <a:t>……………..                                                 </a:t>
            </a:r>
            <a:r>
              <a:rPr lang="cs-CZ" sz="2000" dirty="0" err="1" smtClean="0">
                <a:solidFill>
                  <a:schemeClr val="tx1"/>
                </a:solidFill>
              </a:rPr>
              <a:t>six</a:t>
            </a:r>
            <a:r>
              <a:rPr lang="cs-CZ" sz="2000" dirty="0" smtClean="0">
                <a:solidFill>
                  <a:schemeClr val="tx1"/>
                </a:solidFill>
              </a:rPr>
              <a:t> pens</a:t>
            </a:r>
            <a:endParaRPr lang="cs-CZ" sz="20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92D050"/>
                </a:solidFill>
              </a:rPr>
              <a:t>                                                         </a:t>
            </a:r>
          </a:p>
          <a:p>
            <a:pPr marL="0" indent="0">
              <a:buNone/>
            </a:pPr>
            <a:endParaRPr lang="cs-CZ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92D050"/>
                </a:solidFill>
              </a:rPr>
              <a:t> </a:t>
            </a:r>
            <a:r>
              <a:rPr lang="cs-CZ" dirty="0" smtClean="0">
                <a:solidFill>
                  <a:srgbClr val="92D050"/>
                </a:solidFill>
              </a:rPr>
              <a:t>                   </a:t>
            </a:r>
            <a:r>
              <a:rPr lang="cs-CZ" sz="1800" dirty="0" err="1" smtClean="0">
                <a:solidFill>
                  <a:schemeClr val="tx1"/>
                </a:solidFill>
              </a:rPr>
              <a:t>eight</a:t>
            </a:r>
            <a:r>
              <a:rPr lang="cs-CZ" sz="1800" dirty="0" smtClean="0">
                <a:solidFill>
                  <a:schemeClr val="tx1"/>
                </a:solidFill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</a:rPr>
              <a:t>rulers</a:t>
            </a:r>
            <a:r>
              <a:rPr lang="cs-CZ" sz="1800" dirty="0" smtClean="0">
                <a:solidFill>
                  <a:srgbClr val="92D050"/>
                </a:solidFill>
              </a:rPr>
              <a:t>                                                 </a:t>
            </a:r>
            <a:r>
              <a:rPr lang="cs-CZ" sz="1800" dirty="0" smtClean="0">
                <a:solidFill>
                  <a:schemeClr val="tx1"/>
                </a:solidFill>
              </a:rPr>
              <a:t>….................</a:t>
            </a:r>
            <a:r>
              <a:rPr lang="cs-CZ" sz="1800" dirty="0" smtClean="0">
                <a:solidFill>
                  <a:srgbClr val="92D050"/>
                </a:solidFill>
              </a:rPr>
              <a:t>         </a:t>
            </a:r>
          </a:p>
          <a:p>
            <a:pPr marL="0" indent="0">
              <a:buNone/>
            </a:pPr>
            <a:endParaRPr lang="cs-CZ" sz="1800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18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1800" dirty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cs-CZ" sz="18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cs-CZ" sz="1800" dirty="0">
                <a:solidFill>
                  <a:srgbClr val="92D050"/>
                </a:solidFill>
              </a:rPr>
              <a:t> </a:t>
            </a:r>
            <a:r>
              <a:rPr lang="cs-CZ" sz="1800" dirty="0" smtClean="0">
                <a:solidFill>
                  <a:srgbClr val="92D050"/>
                </a:solidFill>
              </a:rPr>
              <a:t>                             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92D050"/>
                </a:solidFill>
              </a:rPr>
              <a:t> </a:t>
            </a:r>
            <a:r>
              <a:rPr lang="cs-CZ" sz="1800" dirty="0" smtClean="0">
                <a:solidFill>
                  <a:srgbClr val="92D050"/>
                </a:solidFill>
              </a:rPr>
              <a:t>                               </a:t>
            </a:r>
            <a:r>
              <a:rPr lang="cs-CZ" sz="1800" dirty="0" smtClean="0">
                <a:solidFill>
                  <a:schemeClr val="tx1"/>
                </a:solidFill>
              </a:rPr>
              <a:t>….................</a:t>
            </a:r>
            <a:r>
              <a:rPr lang="cs-CZ" sz="1800" dirty="0" smtClean="0">
                <a:solidFill>
                  <a:srgbClr val="92D050"/>
                </a:solidFill>
              </a:rPr>
              <a:t>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</a:rPr>
              <a:t>nine</a:t>
            </a:r>
            <a:r>
              <a:rPr lang="cs-CZ" sz="1800" dirty="0" smtClean="0">
                <a:solidFill>
                  <a:schemeClr val="tx1"/>
                </a:solidFill>
              </a:rPr>
              <a:t> </a:t>
            </a:r>
            <a:r>
              <a:rPr lang="cs-CZ" sz="1800" dirty="0" err="1" smtClean="0">
                <a:solidFill>
                  <a:schemeClr val="tx1"/>
                </a:solidFill>
              </a:rPr>
              <a:t>books</a:t>
            </a:r>
            <a:endParaRPr lang="cs-CZ" sz="1800" dirty="0">
              <a:solidFill>
                <a:srgbClr val="92D050"/>
              </a:solidFill>
            </a:endParaRPr>
          </a:p>
        </p:txBody>
      </p:sp>
      <p:sp>
        <p:nvSpPr>
          <p:cNvPr id="4" name="Vývojový diagram: postup 3"/>
          <p:cNvSpPr/>
          <p:nvPr/>
        </p:nvSpPr>
        <p:spPr>
          <a:xfrm>
            <a:off x="827584" y="1844824"/>
            <a:ext cx="1224136" cy="900680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noFill/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?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Vývojový diagram: postup 4"/>
          <p:cNvSpPr/>
          <p:nvPr/>
        </p:nvSpPr>
        <p:spPr>
          <a:xfrm>
            <a:off x="827584" y="3428999"/>
            <a:ext cx="1224136" cy="969511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Vývojový diagram: postup 5"/>
          <p:cNvSpPr/>
          <p:nvPr/>
        </p:nvSpPr>
        <p:spPr>
          <a:xfrm>
            <a:off x="827584" y="5157192"/>
            <a:ext cx="1224136" cy="936104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7" name="Vývojový diagram: postup 6"/>
          <p:cNvSpPr/>
          <p:nvPr/>
        </p:nvSpPr>
        <p:spPr>
          <a:xfrm>
            <a:off x="4615408" y="3429000"/>
            <a:ext cx="1180728" cy="969511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8" name="Vývojový diagram: postup 7"/>
          <p:cNvSpPr/>
          <p:nvPr/>
        </p:nvSpPr>
        <p:spPr>
          <a:xfrm>
            <a:off x="4593704" y="1772816"/>
            <a:ext cx="1202432" cy="972688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9" name="Vývojový diagram: postup 8"/>
          <p:cNvSpPr/>
          <p:nvPr/>
        </p:nvSpPr>
        <p:spPr>
          <a:xfrm>
            <a:off x="4622362" y="5085184"/>
            <a:ext cx="1173773" cy="1008112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887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88894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83</Words>
  <Application>Microsoft Office PowerPoint</Application>
  <PresentationFormat>Předvádění na obrazovce (4:3)</PresentationFormat>
  <Paragraphs>43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ZŠ a MŠ Nechanice Martina Dundová</vt:lpstr>
      <vt:lpstr>Přiřaď čísla k sobě:</vt:lpstr>
      <vt:lpstr>Numbers HOW MANY ?</vt:lpstr>
      <vt:lpstr>Draw and count.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 a MŠ Nechanice Martina Dundová</dc:title>
  <dc:creator>Dundovi</dc:creator>
  <cp:lastModifiedBy>Dundovi</cp:lastModifiedBy>
  <cp:revision>16</cp:revision>
  <dcterms:created xsi:type="dcterms:W3CDTF">2011-09-21T15:25:45Z</dcterms:created>
  <dcterms:modified xsi:type="dcterms:W3CDTF">2012-06-12T17:23:51Z</dcterms:modified>
</cp:coreProperties>
</file>