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8" r:id="rId4"/>
    <p:sldId id="257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BAEC4DA-2EE0-45B7-829F-2B412C038EED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13801716-F393-4DD2-864B-7809A18FF8BF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oreni-00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3568" y="3645024"/>
            <a:ext cx="7413198" cy="428625"/>
          </a:xfrm>
        </p:spPr>
        <p:txBody>
          <a:bodyPr/>
          <a:lstStyle/>
          <a:p>
            <a:r>
              <a:rPr lang="cs-CZ" sz="4800" b="1" dirty="0" smtClean="0">
                <a:solidFill>
                  <a:sysClr val="windowText" lastClr="000000"/>
                </a:solidFill>
              </a:rPr>
              <a:t>Autor: Mgr. Iveta Váňová</a:t>
            </a:r>
            <a:endParaRPr lang="cs-CZ" sz="4800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81275" y="2636912"/>
            <a:ext cx="4013200" cy="599440"/>
          </a:xfrm>
        </p:spPr>
        <p:txBody>
          <a:bodyPr>
            <a:noAutofit/>
          </a:bodyPr>
          <a:lstStyle/>
          <a:p>
            <a:r>
              <a:rPr lang="cs-CZ" sz="4400" dirty="0" smtClean="0"/>
              <a:t>Kořeny</a:t>
            </a:r>
            <a:endParaRPr lang="cs-CZ" sz="4400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-32886" y="5877272"/>
            <a:ext cx="9144000" cy="980728"/>
          </a:xfrm>
          <a:prstGeom prst="rect">
            <a:avLst/>
          </a:prstGeom>
        </p:spPr>
        <p:txBody>
          <a:bodyPr vert="horz" lIns="91440" tIns="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Tx/>
              <a:buNone/>
              <a:defRPr sz="1600" b="0" i="0" kern="1200" cap="none" spc="0" baseline="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Tahoma" pitchFamily="34" charset="0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Tahoma" pitchFamily="34" charset="0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Tahoma" pitchFamily="34" charset="0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Tahoma" pitchFamily="34" charset="0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57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4365104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smtClean="0">
                <a:solidFill>
                  <a:schemeClr val="bg1"/>
                </a:solidFill>
              </a:rPr>
              <a:t>VY_32_INOVACE_29_KOŘENY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12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2370196"/>
            <a:ext cx="4391954" cy="100027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9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kořeny</a:t>
            </a:r>
            <a:endParaRPr lang="cs-CZ" sz="59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60648"/>
            <a:ext cx="85415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r>
              <a:rPr lang="cs-CZ" b="1" dirty="0" smtClean="0"/>
              <a:t> </a:t>
            </a:r>
            <a:r>
              <a:rPr lang="cs-CZ" sz="2400" b="1" dirty="0" smtClean="0"/>
              <a:t>Kořenem - čerpá </a:t>
            </a:r>
            <a:r>
              <a:rPr lang="cs-CZ" sz="2400" b="1" dirty="0"/>
              <a:t>rostlina z půdy </a:t>
            </a:r>
            <a:r>
              <a:rPr lang="cs-CZ" sz="2400" b="1" dirty="0" smtClean="0"/>
              <a:t>vodu</a:t>
            </a:r>
          </a:p>
          <a:p>
            <a:r>
              <a:rPr lang="cs-CZ" sz="2400" b="1" dirty="0" smtClean="0"/>
              <a:t>                   -</a:t>
            </a:r>
            <a:r>
              <a:rPr lang="cs-CZ" sz="2400" b="1" dirty="0"/>
              <a:t> </a:t>
            </a:r>
            <a:r>
              <a:rPr lang="cs-CZ" sz="2400" b="1" dirty="0" smtClean="0"/>
              <a:t>čerpá rozpuštěné minerální</a:t>
            </a:r>
            <a:r>
              <a:rPr lang="cs-CZ" sz="2400" b="1" dirty="0"/>
              <a:t> </a:t>
            </a:r>
            <a:r>
              <a:rPr lang="cs-CZ" sz="2400" b="1" dirty="0" smtClean="0"/>
              <a:t>živiny </a:t>
            </a:r>
            <a:endParaRPr lang="cs-CZ" sz="2400" b="1" dirty="0"/>
          </a:p>
          <a:p>
            <a:r>
              <a:rPr lang="cs-CZ" sz="2400" b="1" dirty="0" smtClean="0"/>
              <a:t>  Kořen       -upevňuje rostlinu v půdě</a:t>
            </a:r>
            <a:endParaRPr lang="cs-CZ" sz="2400" b="1" dirty="0"/>
          </a:p>
          <a:p>
            <a:r>
              <a:rPr lang="cs-CZ" sz="2400" b="1" dirty="0" smtClean="0">
                <a:solidFill>
                  <a:srgbClr val="00B0F0"/>
                </a:solidFill>
              </a:rPr>
              <a:t>Dělení kořenů dřevin : </a:t>
            </a:r>
            <a:r>
              <a:rPr lang="cs-CZ" sz="2400" b="1" dirty="0" smtClean="0">
                <a:solidFill>
                  <a:srgbClr val="00B050"/>
                </a:solidFill>
              </a:rPr>
              <a:t>a) mělké - </a:t>
            </a:r>
            <a:r>
              <a:rPr lang="cs-CZ" sz="2400" b="1" dirty="0" smtClean="0"/>
              <a:t>smrk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</a:t>
            </a:r>
            <a:r>
              <a:rPr lang="cs-CZ" sz="2400" b="1" dirty="0" smtClean="0">
                <a:solidFill>
                  <a:srgbClr val="00B050"/>
                </a:solidFill>
              </a:rPr>
              <a:t>b)do hloubky - </a:t>
            </a:r>
            <a:r>
              <a:rPr lang="cs-CZ" sz="2400" b="1" dirty="0" smtClean="0"/>
              <a:t>borovice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39433"/>
            <a:ext cx="34290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Koreni-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71" y="3748956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471" y="3348846"/>
            <a:ext cx="648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a)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364099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b)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71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Další podzemní části bylin</a:t>
            </a:r>
            <a:endParaRPr lang="cs-CZ" sz="240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387" y="1796132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/>
              <a:t>h</a:t>
            </a:r>
            <a:r>
              <a:rPr lang="cs-CZ" dirty="0" smtClean="0"/>
              <a:t>líza ( brambor )</a:t>
            </a:r>
          </a:p>
          <a:p>
            <a:pPr marL="342900" indent="-342900">
              <a:buAutoNum type="alphaLcParenR"/>
            </a:pPr>
            <a:r>
              <a:rPr lang="cs-CZ" dirty="0" smtClean="0"/>
              <a:t>oddenek ( zázvor ) </a:t>
            </a:r>
          </a:p>
          <a:p>
            <a:pPr marL="342900" indent="-342900">
              <a:buAutoNum type="alphaLcParenR"/>
            </a:pPr>
            <a:r>
              <a:rPr lang="cs-CZ" dirty="0" smtClean="0"/>
              <a:t>cibule ( tulipán , cibule 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06322"/>
            <a:ext cx="2742305" cy="1842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193" y="3054580"/>
            <a:ext cx="2911653" cy="1943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36296" y="16288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ibule tulipánu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6852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51" y="4566260"/>
            <a:ext cx="2841873" cy="1774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33451" y="42210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ddenek zázvoru</a:t>
            </a:r>
            <a:endParaRPr lang="cs-CZ" dirty="0"/>
          </a:p>
        </p:txBody>
      </p:sp>
      <p:pic>
        <p:nvPicPr>
          <p:cNvPr id="3078" name="Picture 6" descr="C:\Users\Asus\AppData\Local\Microsoft\Windows\Temporary Internet Files\Content.IE5\I07KMLO1\MC9003586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508" y="4178554"/>
            <a:ext cx="2924956" cy="241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27984" y="58052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brambory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9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Kořeny bylin</a:t>
            </a:r>
            <a:endParaRPr lang="cs-CZ" sz="360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Dělení : a) svazčité – </a:t>
            </a:r>
            <a:r>
              <a:rPr lang="cs-CZ" dirty="0" err="1" smtClean="0"/>
              <a:t>oblilí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dirty="0" smtClean="0">
                <a:solidFill>
                  <a:srgbClr val="00B050"/>
                </a:solidFill>
              </a:rPr>
              <a:t>b) hlavní s postranními – </a:t>
            </a:r>
            <a:r>
              <a:rPr lang="cs-CZ" dirty="0" smtClean="0"/>
              <a:t>mrkev , pampeliška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11368"/>
            <a:ext cx="3289176" cy="3155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00131"/>
            <a:ext cx="2385053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794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 textů a obrázků</a:t>
            </a:r>
            <a:endParaRPr lang="cs-CZ" sz="240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32188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2"/>
              </a:rPr>
              <a:t>http://cs.wikipedia.org/wiki/Soubor:Koreni-00.JPG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827584" y="2634818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http://www.gadar.cz/zibis/eshop/17-1-ZELENINA-cela-nabidka/9-2-MRKEV/5/190-MRKEV-ODRUDA-BERLIKUMER-2200SEMEN-XXL-BALENI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827584" y="345923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http://cs.wikipedia.org/wiki/Soubor:Pampeli%C5%A1ka.jpg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827584" y="386104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http://www.dinersclub.sk/1-2009/ked-sa-vas-kriza-opyta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828475" y="4293096"/>
            <a:ext cx="35882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http://cs.wikipedia.org/wiki/Soubor:Onions.jpg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818247" y="460087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http://cs.wikipedia.org/wiki/Soubor:Gingembre.jpg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2832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2564904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69504" y="1628800"/>
            <a:ext cx="787896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kořenech rostlin.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00399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62</TotalTime>
  <Words>150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BlackTie</vt:lpstr>
      <vt:lpstr>Kořeny</vt:lpstr>
      <vt:lpstr>Prezentace aplikace PowerPoint</vt:lpstr>
      <vt:lpstr>Další podzemní části bylin</vt:lpstr>
      <vt:lpstr>Kořeny bylin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8</cp:revision>
  <dcterms:created xsi:type="dcterms:W3CDTF">2012-03-27T14:29:41Z</dcterms:created>
  <dcterms:modified xsi:type="dcterms:W3CDTF">2012-03-29T08:02:47Z</dcterms:modified>
</cp:coreProperties>
</file>